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sldIdLst>
    <p:sldId id="265" r:id="rId2"/>
    <p:sldId id="292" r:id="rId3"/>
    <p:sldId id="272" r:id="rId4"/>
    <p:sldId id="275" r:id="rId5"/>
    <p:sldId id="284" r:id="rId6"/>
    <p:sldId id="332" r:id="rId7"/>
    <p:sldId id="282" r:id="rId8"/>
    <p:sldId id="325" r:id="rId9"/>
    <p:sldId id="291" r:id="rId10"/>
    <p:sldId id="283" r:id="rId11"/>
    <p:sldId id="307" r:id="rId12"/>
    <p:sldId id="274" r:id="rId13"/>
    <p:sldId id="286" r:id="rId14"/>
    <p:sldId id="316" r:id="rId15"/>
    <p:sldId id="319" r:id="rId16"/>
    <p:sldId id="317" r:id="rId17"/>
    <p:sldId id="320" r:id="rId18"/>
    <p:sldId id="318" r:id="rId19"/>
    <p:sldId id="330" r:id="rId20"/>
    <p:sldId id="296" r:id="rId21"/>
    <p:sldId id="297" r:id="rId22"/>
    <p:sldId id="293" r:id="rId23"/>
    <p:sldId id="322" r:id="rId24"/>
    <p:sldId id="323" r:id="rId25"/>
    <p:sldId id="302" r:id="rId26"/>
    <p:sldId id="324" r:id="rId27"/>
    <p:sldId id="287" r:id="rId28"/>
    <p:sldId id="331" r:id="rId29"/>
    <p:sldId id="298" r:id="rId30"/>
    <p:sldId id="326" r:id="rId31"/>
    <p:sldId id="327" r:id="rId32"/>
    <p:sldId id="328" r:id="rId33"/>
    <p:sldId id="329" r:id="rId34"/>
    <p:sldId id="334" r:id="rId35"/>
    <p:sldId id="333" r:id="rId36"/>
    <p:sldId id="290" r:id="rId37"/>
    <p:sldId id="301" r:id="rId38"/>
    <p:sldId id="306" r:id="rId3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07">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773B"/>
    <a:srgbClr val="CFAF8C"/>
    <a:srgbClr val="A312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55" autoAdjust="0"/>
    <p:restoredTop sz="94238" autoAdjust="0"/>
  </p:normalViewPr>
  <p:slideViewPr>
    <p:cSldViewPr snapToGrid="0" showGuides="1">
      <p:cViewPr varScale="1">
        <p:scale>
          <a:sx n="86" d="100"/>
          <a:sy n="86" d="100"/>
        </p:scale>
        <p:origin x="968" y="192"/>
      </p:cViewPr>
      <p:guideLst>
        <p:guide orient="horz" pos="3407"/>
        <p:guide pos="3840"/>
      </p:guideLst>
    </p:cSldViewPr>
  </p:slideViewPr>
  <p:notesTextViewPr>
    <p:cViewPr>
      <p:scale>
        <a:sx n="50" d="100"/>
        <a:sy n="5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F843B2-0B49-49BF-B3DF-94922868B5E5}" type="datetimeFigureOut">
              <a:rPr lang="zh-CN" altLang="en-US" smtClean="0"/>
              <a:t>2021/10/22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5EA29B-FE4E-452E-97D6-E900351B6085}"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4649050-4BFC-487E-9038-6815C3373803}" type="datetimeFigureOut">
              <a:rPr lang="zh-CN" altLang="en-US" smtClean="0"/>
              <a:t>2021/10/22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38AA1BB-3578-4809-A0D5-49F7101A8F8E}"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4649050-4BFC-487E-9038-6815C3373803}" type="datetimeFigureOut">
              <a:rPr lang="zh-CN" altLang="en-US" smtClean="0"/>
              <a:t>2021/10/22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38AA1BB-3578-4809-A0D5-49F7101A8F8E}"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4649050-4BFC-487E-9038-6815C3373803}" type="datetimeFigureOut">
              <a:rPr lang="zh-CN" altLang="en-US" smtClean="0"/>
              <a:t>2021/10/22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38AA1BB-3578-4809-A0D5-49F7101A8F8E}"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4649050-4BFC-487E-9038-6815C3373803}" type="datetimeFigureOut">
              <a:rPr lang="zh-CN" altLang="en-US" smtClean="0"/>
              <a:t>2021/10/22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38AA1BB-3578-4809-A0D5-49F7101A8F8E}"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E4649050-4BFC-487E-9038-6815C3373803}" type="datetimeFigureOut">
              <a:rPr lang="zh-CN" altLang="en-US" smtClean="0"/>
              <a:t>2021/10/22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38AA1BB-3578-4809-A0D5-49F7101A8F8E}"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4649050-4BFC-487E-9038-6815C3373803}" type="datetimeFigureOut">
              <a:rPr lang="zh-CN" altLang="en-US" smtClean="0"/>
              <a:t>2021/10/22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38AA1BB-3578-4809-A0D5-49F7101A8F8E}"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4649050-4BFC-487E-9038-6815C3373803}" type="datetimeFigureOut">
              <a:rPr lang="zh-CN" altLang="en-US" smtClean="0"/>
              <a:t>2021/10/22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38AA1BB-3578-4809-A0D5-49F7101A8F8E}"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4649050-4BFC-487E-9038-6815C3373803}" type="datetimeFigureOut">
              <a:rPr lang="zh-CN" altLang="en-US" smtClean="0"/>
              <a:t>2021/10/22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38AA1BB-3578-4809-A0D5-49F7101A8F8E}"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4649050-4BFC-487E-9038-6815C3373803}" type="datetimeFigureOut">
              <a:rPr lang="zh-CN" altLang="en-US" smtClean="0"/>
              <a:t>2021/10/22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38AA1BB-3578-4809-A0D5-49F7101A8F8E}"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E4649050-4BFC-487E-9038-6815C3373803}" type="datetimeFigureOut">
              <a:rPr lang="zh-CN" altLang="en-US" smtClean="0"/>
              <a:t>2021/10/22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38AA1BB-3578-4809-A0D5-49F7101A8F8E}"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E4649050-4BFC-487E-9038-6815C3373803}" type="datetimeFigureOut">
              <a:rPr lang="zh-CN" altLang="en-US" smtClean="0"/>
              <a:t>2021/10/22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38AA1BB-3578-4809-A0D5-49F7101A8F8E}"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649050-4BFC-487E-9038-6815C3373803}" type="datetimeFigureOut">
              <a:rPr lang="zh-CN" altLang="en-US" smtClean="0"/>
              <a:t>2021/10/22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8AA1BB-3578-4809-A0D5-49F7101A8F8E}"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GrpSpPr>
            <a:grpSpLocks noChangeAspect="1"/>
          </p:cNvGrpSpPr>
          <p:nvPr/>
        </p:nvGrpSpPr>
        <p:grpSpPr>
          <a:xfrm>
            <a:off x="1580547" y="2340115"/>
            <a:ext cx="11199282" cy="1896812"/>
            <a:chOff x="3063240" y="3037117"/>
            <a:chExt cx="6610350" cy="830636"/>
          </a:xfrm>
        </p:grpSpPr>
        <p:sp>
          <p:nvSpPr>
            <p:cNvPr id="8" name="任意多边形: 形状 7"/>
            <p:cNvSpPr/>
            <p:nvPr/>
          </p:nvSpPr>
          <p:spPr>
            <a:xfrm>
              <a:off x="3063240" y="3037117"/>
              <a:ext cx="4419600" cy="339128"/>
            </a:xfrm>
            <a:custGeom>
              <a:avLst/>
              <a:gdLst>
                <a:gd name="connsiteX0" fmla="*/ 0 w 4419600"/>
                <a:gd name="connsiteY0" fmla="*/ 0 h 339090"/>
                <a:gd name="connsiteX1" fmla="*/ 3219450 w 4419600"/>
                <a:gd name="connsiteY1" fmla="*/ 0 h 339090"/>
                <a:gd name="connsiteX2" fmla="*/ 3219450 w 4419600"/>
                <a:gd name="connsiteY2" fmla="*/ 220980 h 339090"/>
                <a:gd name="connsiteX3" fmla="*/ 1878330 w 4419600"/>
                <a:gd name="connsiteY3" fmla="*/ 220980 h 339090"/>
                <a:gd name="connsiteX4" fmla="*/ 1878330 w 4419600"/>
                <a:gd name="connsiteY4" fmla="*/ 339090 h 339090"/>
                <a:gd name="connsiteX5" fmla="*/ 4419600 w 4419600"/>
                <a:gd name="connsiteY5" fmla="*/ 339090 h 339090"/>
                <a:gd name="connsiteX0-1" fmla="*/ 0 w 4419600"/>
                <a:gd name="connsiteY0-2" fmla="*/ 9 h 339099"/>
                <a:gd name="connsiteX1-3" fmla="*/ 3219450 w 4419600"/>
                <a:gd name="connsiteY1-4" fmla="*/ 9 h 339099"/>
                <a:gd name="connsiteX2-5" fmla="*/ 3219450 w 4419600"/>
                <a:gd name="connsiteY2-6" fmla="*/ 220989 h 339099"/>
                <a:gd name="connsiteX3-7" fmla="*/ 1878330 w 4419600"/>
                <a:gd name="connsiteY3-8" fmla="*/ 220989 h 339099"/>
                <a:gd name="connsiteX4-9" fmla="*/ 1878330 w 4419600"/>
                <a:gd name="connsiteY4-10" fmla="*/ 339099 h 339099"/>
                <a:gd name="connsiteX5-11" fmla="*/ 4419600 w 4419600"/>
                <a:gd name="connsiteY5-12" fmla="*/ 339099 h 339099"/>
                <a:gd name="connsiteX0-13" fmla="*/ 0 w 4419600"/>
                <a:gd name="connsiteY0-14" fmla="*/ 7 h 339097"/>
                <a:gd name="connsiteX1-15" fmla="*/ 3219450 w 4419600"/>
                <a:gd name="connsiteY1-16" fmla="*/ 7 h 339097"/>
                <a:gd name="connsiteX2-17" fmla="*/ 3219450 w 4419600"/>
                <a:gd name="connsiteY2-18" fmla="*/ 220987 h 339097"/>
                <a:gd name="connsiteX3-19" fmla="*/ 1878330 w 4419600"/>
                <a:gd name="connsiteY3-20" fmla="*/ 220987 h 339097"/>
                <a:gd name="connsiteX4-21" fmla="*/ 1878330 w 4419600"/>
                <a:gd name="connsiteY4-22" fmla="*/ 339097 h 339097"/>
                <a:gd name="connsiteX5-23" fmla="*/ 4419600 w 4419600"/>
                <a:gd name="connsiteY5-24" fmla="*/ 339097 h 339097"/>
                <a:gd name="connsiteX0-25" fmla="*/ 0 w 4419600"/>
                <a:gd name="connsiteY0-26" fmla="*/ 7 h 339097"/>
                <a:gd name="connsiteX1-27" fmla="*/ 3219450 w 4419600"/>
                <a:gd name="connsiteY1-28" fmla="*/ 7 h 339097"/>
                <a:gd name="connsiteX2-29" fmla="*/ 3219450 w 4419600"/>
                <a:gd name="connsiteY2-30" fmla="*/ 220987 h 339097"/>
                <a:gd name="connsiteX3-31" fmla="*/ 1878330 w 4419600"/>
                <a:gd name="connsiteY3-32" fmla="*/ 220987 h 339097"/>
                <a:gd name="connsiteX4-33" fmla="*/ 1878330 w 4419600"/>
                <a:gd name="connsiteY4-34" fmla="*/ 339097 h 339097"/>
                <a:gd name="connsiteX5-35" fmla="*/ 4419600 w 4419600"/>
                <a:gd name="connsiteY5-36" fmla="*/ 339097 h 339097"/>
                <a:gd name="connsiteX0-37" fmla="*/ 0 w 4419600"/>
                <a:gd name="connsiteY0-38" fmla="*/ 7 h 339097"/>
                <a:gd name="connsiteX1-39" fmla="*/ 3219450 w 4419600"/>
                <a:gd name="connsiteY1-40" fmla="*/ 7 h 339097"/>
                <a:gd name="connsiteX2-41" fmla="*/ 3219450 w 4419600"/>
                <a:gd name="connsiteY2-42" fmla="*/ 220987 h 339097"/>
                <a:gd name="connsiteX3-43" fmla="*/ 1878330 w 4419600"/>
                <a:gd name="connsiteY3-44" fmla="*/ 220987 h 339097"/>
                <a:gd name="connsiteX4-45" fmla="*/ 1878330 w 4419600"/>
                <a:gd name="connsiteY4-46" fmla="*/ 339097 h 339097"/>
                <a:gd name="connsiteX5-47" fmla="*/ 4419600 w 4419600"/>
                <a:gd name="connsiteY5-48" fmla="*/ 339097 h 339097"/>
                <a:gd name="connsiteX0-49" fmla="*/ 0 w 4419600"/>
                <a:gd name="connsiteY0-50" fmla="*/ 7 h 339097"/>
                <a:gd name="connsiteX1-51" fmla="*/ 3219450 w 4419600"/>
                <a:gd name="connsiteY1-52" fmla="*/ 7 h 339097"/>
                <a:gd name="connsiteX2-53" fmla="*/ 3219450 w 4419600"/>
                <a:gd name="connsiteY2-54" fmla="*/ 220987 h 339097"/>
                <a:gd name="connsiteX3-55" fmla="*/ 1878330 w 4419600"/>
                <a:gd name="connsiteY3-56" fmla="*/ 220987 h 339097"/>
                <a:gd name="connsiteX4-57" fmla="*/ 1878330 w 4419600"/>
                <a:gd name="connsiteY4-58" fmla="*/ 339097 h 339097"/>
                <a:gd name="connsiteX5-59" fmla="*/ 4419600 w 4419600"/>
                <a:gd name="connsiteY5-60" fmla="*/ 339097 h 339097"/>
                <a:gd name="connsiteX0-61" fmla="*/ 0 w 4419600"/>
                <a:gd name="connsiteY0-62" fmla="*/ 7 h 339097"/>
                <a:gd name="connsiteX1-63" fmla="*/ 3219450 w 4419600"/>
                <a:gd name="connsiteY1-64" fmla="*/ 7 h 339097"/>
                <a:gd name="connsiteX2-65" fmla="*/ 3219450 w 4419600"/>
                <a:gd name="connsiteY2-66" fmla="*/ 220987 h 339097"/>
                <a:gd name="connsiteX3-67" fmla="*/ 1878330 w 4419600"/>
                <a:gd name="connsiteY3-68" fmla="*/ 220987 h 339097"/>
                <a:gd name="connsiteX4-69" fmla="*/ 1878330 w 4419600"/>
                <a:gd name="connsiteY4-70" fmla="*/ 339097 h 339097"/>
                <a:gd name="connsiteX5-71" fmla="*/ 4419600 w 4419600"/>
                <a:gd name="connsiteY5-72" fmla="*/ 339097 h 339097"/>
                <a:gd name="connsiteX0-73" fmla="*/ 0 w 4419600"/>
                <a:gd name="connsiteY0-74" fmla="*/ 7 h 339097"/>
                <a:gd name="connsiteX1-75" fmla="*/ 3219450 w 4419600"/>
                <a:gd name="connsiteY1-76" fmla="*/ 7 h 339097"/>
                <a:gd name="connsiteX2-77" fmla="*/ 3219450 w 4419600"/>
                <a:gd name="connsiteY2-78" fmla="*/ 220987 h 339097"/>
                <a:gd name="connsiteX3-79" fmla="*/ 1878330 w 4419600"/>
                <a:gd name="connsiteY3-80" fmla="*/ 220987 h 339097"/>
                <a:gd name="connsiteX4-81" fmla="*/ 1878330 w 4419600"/>
                <a:gd name="connsiteY4-82" fmla="*/ 339097 h 339097"/>
                <a:gd name="connsiteX5-83" fmla="*/ 4419600 w 4419600"/>
                <a:gd name="connsiteY5-84" fmla="*/ 339097 h 339097"/>
                <a:gd name="connsiteX0-85" fmla="*/ 0 w 4419600"/>
                <a:gd name="connsiteY0-86" fmla="*/ 7 h 339129"/>
                <a:gd name="connsiteX1-87" fmla="*/ 3219450 w 4419600"/>
                <a:gd name="connsiteY1-88" fmla="*/ 7 h 339129"/>
                <a:gd name="connsiteX2-89" fmla="*/ 3219450 w 4419600"/>
                <a:gd name="connsiteY2-90" fmla="*/ 220987 h 339129"/>
                <a:gd name="connsiteX3-91" fmla="*/ 1878330 w 4419600"/>
                <a:gd name="connsiteY3-92" fmla="*/ 220987 h 339129"/>
                <a:gd name="connsiteX4-93" fmla="*/ 1878330 w 4419600"/>
                <a:gd name="connsiteY4-94" fmla="*/ 339097 h 339129"/>
                <a:gd name="connsiteX5-95" fmla="*/ 4419600 w 4419600"/>
                <a:gd name="connsiteY5-96" fmla="*/ 339097 h 339129"/>
                <a:gd name="connsiteX0-97" fmla="*/ 0 w 4419600"/>
                <a:gd name="connsiteY0-98" fmla="*/ 7 h 339129"/>
                <a:gd name="connsiteX1-99" fmla="*/ 3219450 w 4419600"/>
                <a:gd name="connsiteY1-100" fmla="*/ 7 h 339129"/>
                <a:gd name="connsiteX2-101" fmla="*/ 3219450 w 4419600"/>
                <a:gd name="connsiteY2-102" fmla="*/ 220987 h 339129"/>
                <a:gd name="connsiteX3-103" fmla="*/ 1878330 w 4419600"/>
                <a:gd name="connsiteY3-104" fmla="*/ 220987 h 339129"/>
                <a:gd name="connsiteX4-105" fmla="*/ 1878330 w 4419600"/>
                <a:gd name="connsiteY4-106" fmla="*/ 339097 h 339129"/>
                <a:gd name="connsiteX5-107" fmla="*/ 4419600 w 4419600"/>
                <a:gd name="connsiteY5-108" fmla="*/ 339097 h 339129"/>
                <a:gd name="connsiteX0-109" fmla="*/ 0 w 4419600"/>
                <a:gd name="connsiteY0-110" fmla="*/ 7 h 339128"/>
                <a:gd name="connsiteX1-111" fmla="*/ 3219450 w 4419600"/>
                <a:gd name="connsiteY1-112" fmla="*/ 7 h 339128"/>
                <a:gd name="connsiteX2-113" fmla="*/ 3219450 w 4419600"/>
                <a:gd name="connsiteY2-114" fmla="*/ 220987 h 339128"/>
                <a:gd name="connsiteX3-115" fmla="*/ 1878330 w 4419600"/>
                <a:gd name="connsiteY3-116" fmla="*/ 220987 h 339128"/>
                <a:gd name="connsiteX4-117" fmla="*/ 1878330 w 4419600"/>
                <a:gd name="connsiteY4-118" fmla="*/ 339097 h 339128"/>
                <a:gd name="connsiteX5-119" fmla="*/ 4419600 w 4419600"/>
                <a:gd name="connsiteY5-120" fmla="*/ 339097 h 339128"/>
                <a:gd name="connsiteX0-121" fmla="*/ 0 w 4419600"/>
                <a:gd name="connsiteY0-122" fmla="*/ 7 h 339128"/>
                <a:gd name="connsiteX1-123" fmla="*/ 3219450 w 4419600"/>
                <a:gd name="connsiteY1-124" fmla="*/ 7 h 339128"/>
                <a:gd name="connsiteX2-125" fmla="*/ 3219450 w 4419600"/>
                <a:gd name="connsiteY2-126" fmla="*/ 220987 h 339128"/>
                <a:gd name="connsiteX3-127" fmla="*/ 1878330 w 4419600"/>
                <a:gd name="connsiteY3-128" fmla="*/ 220987 h 339128"/>
                <a:gd name="connsiteX4-129" fmla="*/ 1878330 w 4419600"/>
                <a:gd name="connsiteY4-130" fmla="*/ 339097 h 339128"/>
                <a:gd name="connsiteX5-131" fmla="*/ 4419600 w 4419600"/>
                <a:gd name="connsiteY5-132" fmla="*/ 339097 h 3391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419600" h="339128">
                  <a:moveTo>
                    <a:pt x="0" y="7"/>
                  </a:moveTo>
                  <a:lnTo>
                    <a:pt x="3219450" y="7"/>
                  </a:lnTo>
                  <a:cubicBezTo>
                    <a:pt x="3365896" y="-1342"/>
                    <a:pt x="3359944" y="222336"/>
                    <a:pt x="3219450" y="220987"/>
                  </a:cubicBezTo>
                  <a:lnTo>
                    <a:pt x="1878330" y="220987"/>
                  </a:lnTo>
                  <a:cubicBezTo>
                    <a:pt x="1773555" y="218684"/>
                    <a:pt x="1771174" y="341399"/>
                    <a:pt x="1878330" y="339097"/>
                  </a:cubicBezTo>
                  <a:lnTo>
                    <a:pt x="4419600" y="339097"/>
                  </a:lnTo>
                </a:path>
              </a:pathLst>
            </a:cu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p:cNvSpPr/>
            <p:nvPr/>
          </p:nvSpPr>
          <p:spPr>
            <a:xfrm>
              <a:off x="3063240" y="3178095"/>
              <a:ext cx="6610350" cy="689658"/>
            </a:xfrm>
            <a:custGeom>
              <a:avLst/>
              <a:gdLst>
                <a:gd name="connsiteX0" fmla="*/ 0 w 6610350"/>
                <a:gd name="connsiteY0" fmla="*/ 0 h 689610"/>
                <a:gd name="connsiteX1" fmla="*/ 1104900 w 6610350"/>
                <a:gd name="connsiteY1" fmla="*/ 0 h 689610"/>
                <a:gd name="connsiteX2" fmla="*/ 1104900 w 6610350"/>
                <a:gd name="connsiteY2" fmla="*/ 125730 h 689610"/>
                <a:gd name="connsiteX3" fmla="*/ 411480 w 6610350"/>
                <a:gd name="connsiteY3" fmla="*/ 125730 h 689610"/>
                <a:gd name="connsiteX4" fmla="*/ 411480 w 6610350"/>
                <a:gd name="connsiteY4" fmla="*/ 689610 h 689610"/>
                <a:gd name="connsiteX5" fmla="*/ 6610350 w 6610350"/>
                <a:gd name="connsiteY5" fmla="*/ 689610 h 689610"/>
                <a:gd name="connsiteX0-1" fmla="*/ 0 w 6610350"/>
                <a:gd name="connsiteY0-2" fmla="*/ 0 h 689610"/>
                <a:gd name="connsiteX1-3" fmla="*/ 1104900 w 6610350"/>
                <a:gd name="connsiteY1-4" fmla="*/ 0 h 689610"/>
                <a:gd name="connsiteX2-5" fmla="*/ 1104900 w 6610350"/>
                <a:gd name="connsiteY2-6" fmla="*/ 125730 h 689610"/>
                <a:gd name="connsiteX3-7" fmla="*/ 411480 w 6610350"/>
                <a:gd name="connsiteY3-8" fmla="*/ 125730 h 689610"/>
                <a:gd name="connsiteX4-9" fmla="*/ 411480 w 6610350"/>
                <a:gd name="connsiteY4-10" fmla="*/ 689610 h 689610"/>
                <a:gd name="connsiteX5-11" fmla="*/ 6610350 w 6610350"/>
                <a:gd name="connsiteY5-12" fmla="*/ 689610 h 689610"/>
                <a:gd name="connsiteX0-13" fmla="*/ 0 w 6610350"/>
                <a:gd name="connsiteY0-14" fmla="*/ 0 h 689610"/>
                <a:gd name="connsiteX1-15" fmla="*/ 1104900 w 6610350"/>
                <a:gd name="connsiteY1-16" fmla="*/ 0 h 689610"/>
                <a:gd name="connsiteX2-17" fmla="*/ 1104900 w 6610350"/>
                <a:gd name="connsiteY2-18" fmla="*/ 125730 h 689610"/>
                <a:gd name="connsiteX3-19" fmla="*/ 411480 w 6610350"/>
                <a:gd name="connsiteY3-20" fmla="*/ 125730 h 689610"/>
                <a:gd name="connsiteX4-21" fmla="*/ 411480 w 6610350"/>
                <a:gd name="connsiteY4-22" fmla="*/ 689610 h 689610"/>
                <a:gd name="connsiteX5-23" fmla="*/ 6610350 w 6610350"/>
                <a:gd name="connsiteY5-24" fmla="*/ 689610 h 689610"/>
                <a:gd name="connsiteX0-25" fmla="*/ 0 w 6610350"/>
                <a:gd name="connsiteY0-26" fmla="*/ 0 h 689610"/>
                <a:gd name="connsiteX1-27" fmla="*/ 1104900 w 6610350"/>
                <a:gd name="connsiteY1-28" fmla="*/ 0 h 689610"/>
                <a:gd name="connsiteX2-29" fmla="*/ 1104900 w 6610350"/>
                <a:gd name="connsiteY2-30" fmla="*/ 125730 h 689610"/>
                <a:gd name="connsiteX3-31" fmla="*/ 411480 w 6610350"/>
                <a:gd name="connsiteY3-32" fmla="*/ 125730 h 689610"/>
                <a:gd name="connsiteX4-33" fmla="*/ 411480 w 6610350"/>
                <a:gd name="connsiteY4-34" fmla="*/ 689610 h 689610"/>
                <a:gd name="connsiteX5-35" fmla="*/ 6610350 w 6610350"/>
                <a:gd name="connsiteY5-36" fmla="*/ 689610 h 689610"/>
                <a:gd name="connsiteX0-37" fmla="*/ 0 w 6610350"/>
                <a:gd name="connsiteY0-38" fmla="*/ 0 h 689610"/>
                <a:gd name="connsiteX1-39" fmla="*/ 1104900 w 6610350"/>
                <a:gd name="connsiteY1-40" fmla="*/ 0 h 689610"/>
                <a:gd name="connsiteX2-41" fmla="*/ 1104900 w 6610350"/>
                <a:gd name="connsiteY2-42" fmla="*/ 125730 h 689610"/>
                <a:gd name="connsiteX3-43" fmla="*/ 411480 w 6610350"/>
                <a:gd name="connsiteY3-44" fmla="*/ 125730 h 689610"/>
                <a:gd name="connsiteX4-45" fmla="*/ 411480 w 6610350"/>
                <a:gd name="connsiteY4-46" fmla="*/ 689610 h 689610"/>
                <a:gd name="connsiteX5-47" fmla="*/ 6610350 w 6610350"/>
                <a:gd name="connsiteY5-48" fmla="*/ 689610 h 689610"/>
                <a:gd name="connsiteX0-49" fmla="*/ 0 w 6610350"/>
                <a:gd name="connsiteY0-50" fmla="*/ 0 h 689610"/>
                <a:gd name="connsiteX1-51" fmla="*/ 1104900 w 6610350"/>
                <a:gd name="connsiteY1-52" fmla="*/ 0 h 689610"/>
                <a:gd name="connsiteX2-53" fmla="*/ 1104900 w 6610350"/>
                <a:gd name="connsiteY2-54" fmla="*/ 125730 h 689610"/>
                <a:gd name="connsiteX3-55" fmla="*/ 411480 w 6610350"/>
                <a:gd name="connsiteY3-56" fmla="*/ 125730 h 689610"/>
                <a:gd name="connsiteX4-57" fmla="*/ 411480 w 6610350"/>
                <a:gd name="connsiteY4-58" fmla="*/ 689610 h 689610"/>
                <a:gd name="connsiteX5-59" fmla="*/ 6610350 w 6610350"/>
                <a:gd name="connsiteY5-60" fmla="*/ 689610 h 689610"/>
                <a:gd name="connsiteX0-61" fmla="*/ 0 w 6610350"/>
                <a:gd name="connsiteY0-62" fmla="*/ 0 h 689610"/>
                <a:gd name="connsiteX1-63" fmla="*/ 1104900 w 6610350"/>
                <a:gd name="connsiteY1-64" fmla="*/ 0 h 689610"/>
                <a:gd name="connsiteX2-65" fmla="*/ 1104900 w 6610350"/>
                <a:gd name="connsiteY2-66" fmla="*/ 125730 h 689610"/>
                <a:gd name="connsiteX3-67" fmla="*/ 411480 w 6610350"/>
                <a:gd name="connsiteY3-68" fmla="*/ 125730 h 689610"/>
                <a:gd name="connsiteX4-69" fmla="*/ 411480 w 6610350"/>
                <a:gd name="connsiteY4-70" fmla="*/ 689610 h 689610"/>
                <a:gd name="connsiteX5-71" fmla="*/ 6610350 w 6610350"/>
                <a:gd name="connsiteY5-72" fmla="*/ 689610 h 689610"/>
                <a:gd name="connsiteX0-73" fmla="*/ 0 w 6610350"/>
                <a:gd name="connsiteY0-74" fmla="*/ 0 h 689612"/>
                <a:gd name="connsiteX1-75" fmla="*/ 1104900 w 6610350"/>
                <a:gd name="connsiteY1-76" fmla="*/ 0 h 689612"/>
                <a:gd name="connsiteX2-77" fmla="*/ 1104900 w 6610350"/>
                <a:gd name="connsiteY2-78" fmla="*/ 125730 h 689612"/>
                <a:gd name="connsiteX3-79" fmla="*/ 411480 w 6610350"/>
                <a:gd name="connsiteY3-80" fmla="*/ 125730 h 689612"/>
                <a:gd name="connsiteX4-81" fmla="*/ 411480 w 6610350"/>
                <a:gd name="connsiteY4-82" fmla="*/ 689610 h 689612"/>
                <a:gd name="connsiteX5-83" fmla="*/ 6610350 w 6610350"/>
                <a:gd name="connsiteY5-84" fmla="*/ 689610 h 689612"/>
                <a:gd name="connsiteX0-85" fmla="*/ 0 w 6610350"/>
                <a:gd name="connsiteY0-86" fmla="*/ 0 h 689610"/>
                <a:gd name="connsiteX1-87" fmla="*/ 1104900 w 6610350"/>
                <a:gd name="connsiteY1-88" fmla="*/ 0 h 689610"/>
                <a:gd name="connsiteX2-89" fmla="*/ 1104900 w 6610350"/>
                <a:gd name="connsiteY2-90" fmla="*/ 125730 h 689610"/>
                <a:gd name="connsiteX3-91" fmla="*/ 411480 w 6610350"/>
                <a:gd name="connsiteY3-92" fmla="*/ 125730 h 689610"/>
                <a:gd name="connsiteX4-93" fmla="*/ 411480 w 6610350"/>
                <a:gd name="connsiteY4-94" fmla="*/ 689610 h 689610"/>
                <a:gd name="connsiteX5-95" fmla="*/ 6610350 w 6610350"/>
                <a:gd name="connsiteY5-96" fmla="*/ 689610 h 689610"/>
                <a:gd name="connsiteX0-97" fmla="*/ 0 w 6610350"/>
                <a:gd name="connsiteY0-98" fmla="*/ 0 h 689610"/>
                <a:gd name="connsiteX1-99" fmla="*/ 1104900 w 6610350"/>
                <a:gd name="connsiteY1-100" fmla="*/ 0 h 689610"/>
                <a:gd name="connsiteX2-101" fmla="*/ 1104900 w 6610350"/>
                <a:gd name="connsiteY2-102" fmla="*/ 125730 h 689610"/>
                <a:gd name="connsiteX3-103" fmla="*/ 411480 w 6610350"/>
                <a:gd name="connsiteY3-104" fmla="*/ 125730 h 689610"/>
                <a:gd name="connsiteX4-105" fmla="*/ 411480 w 6610350"/>
                <a:gd name="connsiteY4-106" fmla="*/ 689610 h 689610"/>
                <a:gd name="connsiteX5-107" fmla="*/ 6610350 w 6610350"/>
                <a:gd name="connsiteY5-108" fmla="*/ 689610 h 689610"/>
                <a:gd name="connsiteX0-109" fmla="*/ 0 w 6610350"/>
                <a:gd name="connsiteY0-110" fmla="*/ 0 h 689610"/>
                <a:gd name="connsiteX1-111" fmla="*/ 1104900 w 6610350"/>
                <a:gd name="connsiteY1-112" fmla="*/ 0 h 689610"/>
                <a:gd name="connsiteX2-113" fmla="*/ 1104900 w 6610350"/>
                <a:gd name="connsiteY2-114" fmla="*/ 125730 h 689610"/>
                <a:gd name="connsiteX3-115" fmla="*/ 411480 w 6610350"/>
                <a:gd name="connsiteY3-116" fmla="*/ 125730 h 689610"/>
                <a:gd name="connsiteX4-117" fmla="*/ 411480 w 6610350"/>
                <a:gd name="connsiteY4-118" fmla="*/ 689610 h 689610"/>
                <a:gd name="connsiteX5-119" fmla="*/ 6610350 w 6610350"/>
                <a:gd name="connsiteY5-120" fmla="*/ 689610 h 689610"/>
                <a:gd name="connsiteX0-121" fmla="*/ 0 w 6610350"/>
                <a:gd name="connsiteY0-122" fmla="*/ 0 h 689658"/>
                <a:gd name="connsiteX1-123" fmla="*/ 1104900 w 6610350"/>
                <a:gd name="connsiteY1-124" fmla="*/ 0 h 689658"/>
                <a:gd name="connsiteX2-125" fmla="*/ 1104900 w 6610350"/>
                <a:gd name="connsiteY2-126" fmla="*/ 125730 h 689658"/>
                <a:gd name="connsiteX3-127" fmla="*/ 411480 w 6610350"/>
                <a:gd name="connsiteY3-128" fmla="*/ 125730 h 689658"/>
                <a:gd name="connsiteX4-129" fmla="*/ 411480 w 6610350"/>
                <a:gd name="connsiteY4-130" fmla="*/ 689610 h 689658"/>
                <a:gd name="connsiteX5-131" fmla="*/ 6610350 w 6610350"/>
                <a:gd name="connsiteY5-132" fmla="*/ 689610 h 689658"/>
                <a:gd name="connsiteX0-133" fmla="*/ 0 w 6610350"/>
                <a:gd name="connsiteY0-134" fmla="*/ 0 h 689658"/>
                <a:gd name="connsiteX1-135" fmla="*/ 1104900 w 6610350"/>
                <a:gd name="connsiteY1-136" fmla="*/ 0 h 689658"/>
                <a:gd name="connsiteX2-137" fmla="*/ 1104900 w 6610350"/>
                <a:gd name="connsiteY2-138" fmla="*/ 125730 h 689658"/>
                <a:gd name="connsiteX3-139" fmla="*/ 411480 w 6610350"/>
                <a:gd name="connsiteY3-140" fmla="*/ 125730 h 689658"/>
                <a:gd name="connsiteX4-141" fmla="*/ 411480 w 6610350"/>
                <a:gd name="connsiteY4-142" fmla="*/ 689610 h 689658"/>
                <a:gd name="connsiteX5-143" fmla="*/ 6610350 w 6610350"/>
                <a:gd name="connsiteY5-144" fmla="*/ 689610 h 6896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610350" h="689658">
                  <a:moveTo>
                    <a:pt x="0" y="0"/>
                  </a:moveTo>
                  <a:lnTo>
                    <a:pt x="1104900" y="0"/>
                  </a:lnTo>
                  <a:cubicBezTo>
                    <a:pt x="1210865" y="238"/>
                    <a:pt x="1189434" y="129064"/>
                    <a:pt x="1104900" y="125730"/>
                  </a:cubicBezTo>
                  <a:lnTo>
                    <a:pt x="411480" y="125730"/>
                  </a:lnTo>
                  <a:cubicBezTo>
                    <a:pt x="62627" y="125571"/>
                    <a:pt x="93583" y="695722"/>
                    <a:pt x="411480" y="689610"/>
                  </a:cubicBezTo>
                  <a:lnTo>
                    <a:pt x="6610350" y="689610"/>
                  </a:lnTo>
                </a:path>
              </a:pathLst>
            </a:cu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9" name="图片 18"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PicPr>
            <a:picLocks noChangeAspect="1"/>
          </p:cNvPicPr>
          <p:nvPr/>
        </p:nvPicPr>
        <p:blipFill rotWithShape="1">
          <a:blip r:embed="rId2" cstate="hqprint">
            <a:duotone>
              <a:schemeClr val="accent1">
                <a:shade val="45000"/>
                <a:satMod val="135000"/>
              </a:schemeClr>
              <a:prstClr val="white"/>
            </a:duotone>
          </a:blip>
          <a:srcRect/>
          <a:stretch>
            <a:fillRect/>
          </a:stretch>
        </p:blipFill>
        <p:spPr>
          <a:xfrm>
            <a:off x="4023894" y="878631"/>
            <a:ext cx="4052105" cy="4052105"/>
          </a:xfrm>
          <a:prstGeom prst="rect">
            <a:avLst/>
          </a:prstGeom>
        </p:spPr>
      </p:pic>
      <p:sp>
        <p:nvSpPr>
          <p:cNvPr id="59" name="文本框 58"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txBox="1"/>
          <p:nvPr/>
        </p:nvSpPr>
        <p:spPr>
          <a:xfrm>
            <a:off x="4197254" y="2181409"/>
            <a:ext cx="3705386" cy="1446550"/>
          </a:xfrm>
          <a:prstGeom prst="rect">
            <a:avLst/>
          </a:prstGeom>
          <a:noFill/>
        </p:spPr>
        <p:txBody>
          <a:bodyPr wrap="square" rtlCol="0">
            <a:spAutoFit/>
          </a:bodyPr>
          <a:lstStyle/>
          <a:p>
            <a:pPr algn="ctr"/>
            <a:r>
              <a:rPr lang="zh-CN" altLang="en-US" sz="4400" dirty="0">
                <a:solidFill>
                  <a:schemeClr val="bg1"/>
                </a:solidFill>
                <a:latin typeface="方正清刻本悦宋简体" panose="02000000000000000000" pitchFamily="2" charset="-122"/>
                <a:ea typeface="方正清刻本悦宋简体" panose="02000000000000000000" pitchFamily="2" charset="-122"/>
              </a:rPr>
              <a:t>地方综合年鉴中的图照运用</a:t>
            </a:r>
          </a:p>
        </p:txBody>
      </p:sp>
      <p:cxnSp>
        <p:nvCxnSpPr>
          <p:cNvPr id="62" name="直接连接符 61"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CxnSpPr>
            <a:cxnSpLocks/>
          </p:cNvCxnSpPr>
          <p:nvPr/>
        </p:nvCxnSpPr>
        <p:spPr>
          <a:xfrm>
            <a:off x="4023894" y="5712463"/>
            <a:ext cx="40521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e7d195523061f1c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hidden="1"/>
          <p:cNvSpPr txBox="1"/>
          <p:nvPr/>
        </p:nvSpPr>
        <p:spPr>
          <a:xfrm>
            <a:off x="-355600" y="1803400"/>
            <a:ext cx="1016000" cy="1016000"/>
          </a:xfrm>
          <a:prstGeom prst="rect">
            <a:avLst/>
          </a:prstGeom>
          <a:noFill/>
        </p:spPr>
        <p:txBody>
          <a:bodyPr vert="wordArtVert" rtlCol="0">
            <a:spAutoFit/>
          </a:bodyPr>
          <a:lstStyle/>
          <a:p>
            <a:r>
              <a:rPr lang="en-US" altLang="zh-CN" sz="100"/>
              <a:t>e7d195523061f1c0c30ee18c1b05f65d12b38e2533cb2ccdAE0CC34CB5CBEBFAEC353FED4DECE97C3E379FD1D933F5E4DC18EF8EA6B7A1130D5F6DE9DD2BE4B0A8C9126ACE5083D1F5A9E323B29CCFC7691F46984C00CB5F1B63ACA4B74FB33C8D6181CFDC7BBC48AEE2CCC043610F82E624FEBF5863C515A2BA1F8D5AFB4CC303066A8E6E7A4D67</a:t>
            </a:r>
            <a:endParaRPr lang="zh-CN" altLang="en-US" sz="100"/>
          </a:p>
        </p:txBody>
      </p:sp>
      <p:sp>
        <p:nvSpPr>
          <p:cNvPr id="3" name="文本框 2">
            <a:extLst>
              <a:ext uri="{FF2B5EF4-FFF2-40B4-BE49-F238E27FC236}">
                <a16:creationId xmlns:a16="http://schemas.microsoft.com/office/drawing/2014/main" id="{6355B4D9-6807-2B43-A726-BAC1294F2E4D}"/>
              </a:ext>
            </a:extLst>
          </p:cNvPr>
          <p:cNvSpPr txBox="1"/>
          <p:nvPr/>
        </p:nvSpPr>
        <p:spPr>
          <a:xfrm>
            <a:off x="5419004" y="5169582"/>
            <a:ext cx="1261884" cy="523220"/>
          </a:xfrm>
          <a:prstGeom prst="rect">
            <a:avLst/>
          </a:prstGeom>
          <a:noFill/>
        </p:spPr>
        <p:txBody>
          <a:bodyPr wrap="none" rtlCol="0">
            <a:spAutoFit/>
          </a:bodyPr>
          <a:lstStyle/>
          <a:p>
            <a:r>
              <a:rPr kumimoji="1" lang="zh-CN" altLang="en-US" sz="2800" dirty="0">
                <a:latin typeface="KaiTi" panose="02010609060101010101" pitchFamily="49" charset="-122"/>
                <a:ea typeface="KaiTi" panose="02010609060101010101" pitchFamily="49" charset="-122"/>
              </a:rPr>
              <a:t>沈萌溦</a:t>
            </a:r>
          </a:p>
        </p:txBody>
      </p:sp>
      <p:sp>
        <p:nvSpPr>
          <p:cNvPr id="16" name="文本框 15">
            <a:extLst>
              <a:ext uri="{FF2B5EF4-FFF2-40B4-BE49-F238E27FC236}">
                <a16:creationId xmlns:a16="http://schemas.microsoft.com/office/drawing/2014/main" id="{7CB98BA1-E7A9-9F49-A690-C8A6906FA31A}"/>
              </a:ext>
            </a:extLst>
          </p:cNvPr>
          <p:cNvSpPr txBox="1"/>
          <p:nvPr/>
        </p:nvSpPr>
        <p:spPr>
          <a:xfrm>
            <a:off x="4746912" y="5732125"/>
            <a:ext cx="2698175" cy="523220"/>
          </a:xfrm>
          <a:prstGeom prst="rect">
            <a:avLst/>
          </a:prstGeom>
          <a:noFill/>
        </p:spPr>
        <p:txBody>
          <a:bodyPr wrap="none" rtlCol="0">
            <a:spAutoFit/>
          </a:bodyPr>
          <a:lstStyle/>
          <a:p>
            <a:r>
              <a:rPr kumimoji="1" lang="en-US" altLang="zh-CN" sz="2800" dirty="0">
                <a:latin typeface="KaiTi" panose="02010609060101010101" pitchFamily="49" charset="-122"/>
                <a:ea typeface="KaiTi" panose="02010609060101010101" pitchFamily="49" charset="-122"/>
              </a:rPr>
              <a:t>2021</a:t>
            </a:r>
            <a:r>
              <a:rPr kumimoji="1" lang="zh-CN" altLang="en-US" sz="2800" dirty="0">
                <a:latin typeface="KaiTi" panose="02010609060101010101" pitchFamily="49" charset="-122"/>
                <a:ea typeface="KaiTi" panose="02010609060101010101" pitchFamily="49" charset="-122"/>
              </a:rPr>
              <a:t>年</a:t>
            </a:r>
            <a:r>
              <a:rPr kumimoji="1" lang="en-US" altLang="zh-CN" sz="2800" dirty="0">
                <a:latin typeface="KaiTi" panose="02010609060101010101" pitchFamily="49" charset="-122"/>
                <a:ea typeface="KaiTi" panose="02010609060101010101" pitchFamily="49" charset="-122"/>
              </a:rPr>
              <a:t>10</a:t>
            </a:r>
            <a:r>
              <a:rPr kumimoji="1" lang="zh-CN" altLang="en-US" sz="2800" dirty="0">
                <a:latin typeface="KaiTi" panose="02010609060101010101" pitchFamily="49" charset="-122"/>
                <a:ea typeface="KaiTi" panose="02010609060101010101" pitchFamily="49" charset="-122"/>
              </a:rPr>
              <a:t>月</a:t>
            </a:r>
            <a:r>
              <a:rPr kumimoji="1" lang="en-US" altLang="zh-CN" sz="2800" dirty="0">
                <a:latin typeface="KaiTi" panose="02010609060101010101" pitchFamily="49" charset="-122"/>
                <a:ea typeface="KaiTi" panose="02010609060101010101" pitchFamily="49" charset="-122"/>
              </a:rPr>
              <a:t>22</a:t>
            </a:r>
            <a:r>
              <a:rPr kumimoji="1" lang="zh-CN" altLang="en-US" sz="2800" dirty="0">
                <a:latin typeface="KaiTi" panose="02010609060101010101" pitchFamily="49" charset="-122"/>
                <a:ea typeface="KaiTi" panose="02010609060101010101" pitchFamily="49" charset="-122"/>
              </a:rPr>
              <a:t>日</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txBox="1"/>
          <p:nvPr/>
        </p:nvSpPr>
        <p:spPr>
          <a:xfrm>
            <a:off x="1989566" y="2123350"/>
            <a:ext cx="403671" cy="2062103"/>
          </a:xfrm>
          <a:prstGeom prst="rect">
            <a:avLst/>
          </a:prstGeom>
          <a:noFill/>
        </p:spPr>
        <p:txBody>
          <a:bodyPr wrap="square" rtlCol="0">
            <a:spAutoFit/>
          </a:bodyPr>
          <a:lstStyle/>
          <a:p>
            <a:r>
              <a:rPr lang="zh-CN" altLang="en-US" sz="3200" dirty="0">
                <a:solidFill>
                  <a:schemeClr val="accent1"/>
                </a:solidFill>
                <a:latin typeface="方正清刻本悦宋简体" panose="02000000000000000000" pitchFamily="2" charset="-122"/>
                <a:ea typeface="方正清刻本悦宋简体" panose="02000000000000000000" pitchFamily="2" charset="-122"/>
              </a:rPr>
              <a:t>广告彩插</a:t>
            </a:r>
          </a:p>
        </p:txBody>
      </p:sp>
      <p:sp>
        <p:nvSpPr>
          <p:cNvPr id="33" name="文本框 32"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txBox="1"/>
          <p:nvPr/>
        </p:nvSpPr>
        <p:spPr>
          <a:xfrm>
            <a:off x="5692329" y="2123350"/>
            <a:ext cx="403671" cy="2062103"/>
          </a:xfrm>
          <a:prstGeom prst="rect">
            <a:avLst/>
          </a:prstGeom>
          <a:noFill/>
        </p:spPr>
        <p:txBody>
          <a:bodyPr wrap="square" rtlCol="0">
            <a:spAutoFit/>
          </a:bodyPr>
          <a:lstStyle/>
          <a:p>
            <a:r>
              <a:rPr lang="zh-CN" altLang="en-US" sz="3200" dirty="0">
                <a:solidFill>
                  <a:schemeClr val="accent1"/>
                </a:solidFill>
                <a:latin typeface="方正清刻本悦宋简体" panose="02000000000000000000" pitchFamily="2" charset="-122"/>
                <a:ea typeface="方正清刻本悦宋简体" panose="02000000000000000000" pitchFamily="2" charset="-122"/>
              </a:rPr>
              <a:t>彩插照片</a:t>
            </a:r>
          </a:p>
        </p:txBody>
      </p:sp>
      <p:sp>
        <p:nvSpPr>
          <p:cNvPr id="34" name="文本框 33"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txBox="1"/>
          <p:nvPr/>
        </p:nvSpPr>
        <p:spPr>
          <a:xfrm>
            <a:off x="9193256" y="2123350"/>
            <a:ext cx="403671" cy="2062103"/>
          </a:xfrm>
          <a:prstGeom prst="rect">
            <a:avLst/>
          </a:prstGeom>
          <a:noFill/>
        </p:spPr>
        <p:txBody>
          <a:bodyPr wrap="square" rtlCol="0">
            <a:spAutoFit/>
          </a:bodyPr>
          <a:lstStyle/>
          <a:p>
            <a:r>
              <a:rPr lang="zh-CN" altLang="en-US" sz="3200" dirty="0">
                <a:solidFill>
                  <a:schemeClr val="accent1"/>
                </a:solidFill>
                <a:latin typeface="方正清刻本悦宋简体" panose="02000000000000000000" pitchFamily="2" charset="-122"/>
                <a:ea typeface="方正清刻本悦宋简体" panose="02000000000000000000" pitchFamily="2" charset="-122"/>
              </a:rPr>
              <a:t>专题图片</a:t>
            </a:r>
          </a:p>
        </p:txBody>
      </p:sp>
      <p:sp>
        <p:nvSpPr>
          <p:cNvPr id="35" name="文本框 34"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txBox="1"/>
          <p:nvPr/>
        </p:nvSpPr>
        <p:spPr>
          <a:xfrm>
            <a:off x="871256" y="637597"/>
            <a:ext cx="2640293" cy="461665"/>
          </a:xfrm>
          <a:prstGeom prst="rect">
            <a:avLst/>
          </a:prstGeom>
          <a:noFill/>
        </p:spPr>
        <p:txBody>
          <a:bodyPr wrap="square" rtlCol="0">
            <a:spAutoFit/>
          </a:bodyPr>
          <a:lstStyle/>
          <a:p>
            <a:r>
              <a:rPr lang="zh-CN" altLang="en-US" sz="2400" dirty="0">
                <a:latin typeface="方正清刻本悦宋简体" panose="02000000000000000000" pitchFamily="2" charset="-122"/>
                <a:ea typeface="方正清刻本悦宋简体" panose="02000000000000000000" pitchFamily="2" charset="-122"/>
              </a:rPr>
              <a:t>专题图片的设置</a:t>
            </a:r>
          </a:p>
        </p:txBody>
      </p:sp>
      <p:pic>
        <p:nvPicPr>
          <p:cNvPr id="36" name="图片 35"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PicPr>
            <a:picLocks noChangeAspect="1"/>
          </p:cNvPicPr>
          <p:nvPr/>
        </p:nvPicPr>
        <p:blipFill rotWithShape="1">
          <a:blip r:embed="rId2" cstate="hqprint"/>
          <a:srcRect/>
          <a:stretch>
            <a:fillRect/>
          </a:stretch>
        </p:blipFill>
        <p:spPr>
          <a:xfrm>
            <a:off x="548343" y="0"/>
            <a:ext cx="273373" cy="1045029"/>
          </a:xfrm>
          <a:prstGeom prst="rect">
            <a:avLst/>
          </a:prstGeom>
        </p:spPr>
      </p:pic>
      <p:sp>
        <p:nvSpPr>
          <p:cNvPr id="2" name="e7d195523061f1c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hidden="1"/>
          <p:cNvSpPr txBox="1"/>
          <p:nvPr/>
        </p:nvSpPr>
        <p:spPr>
          <a:xfrm>
            <a:off x="-355600" y="1803400"/>
            <a:ext cx="1016000" cy="1016000"/>
          </a:xfrm>
          <a:prstGeom prst="rect">
            <a:avLst/>
          </a:prstGeom>
          <a:noFill/>
        </p:spPr>
        <p:txBody>
          <a:bodyPr vert="wordArtVert" rtlCol="0">
            <a:spAutoFit/>
          </a:bodyPr>
          <a:lstStyle/>
          <a:p>
            <a:r>
              <a:rPr lang="en-US" altLang="zh-CN" sz="100"/>
              <a:t>e7d195523061f1c0c30ee18c1b05f65d12b38e2533cb2ccdAE0CC34CB5CBEBFAEC353FED4DECE97C3E379FD1D933F5E4DC18EF8EA6B7A1130D5F6DE9DD2BE4B0A8C9126ACE5083D1F5A9E323B29CCFC7691F46984C00CB5F1B63ACA4B74FB33C8D6181CFDC7BBC48AEE2CCC043610F82E624FEBF5863C515A2BA1F8D5AFB4CC303066A8E6E7A4D67</a:t>
            </a:r>
            <a:endParaRPr lang="zh-CN" altLang="en-US" sz="100"/>
          </a:p>
        </p:txBody>
      </p:sp>
      <p:cxnSp>
        <p:nvCxnSpPr>
          <p:cNvPr id="7" name="直线箭头连接符 6">
            <a:extLst>
              <a:ext uri="{FF2B5EF4-FFF2-40B4-BE49-F238E27FC236}">
                <a16:creationId xmlns:a16="http://schemas.microsoft.com/office/drawing/2014/main" id="{5C77BBC8-D696-184C-813C-74B1D5B9431F}"/>
              </a:ext>
            </a:extLst>
          </p:cNvPr>
          <p:cNvCxnSpPr/>
          <p:nvPr/>
        </p:nvCxnSpPr>
        <p:spPr>
          <a:xfrm>
            <a:off x="2968052" y="3154401"/>
            <a:ext cx="2218545"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 name="直线箭头连接符 12">
            <a:extLst>
              <a:ext uri="{FF2B5EF4-FFF2-40B4-BE49-F238E27FC236}">
                <a16:creationId xmlns:a16="http://schemas.microsoft.com/office/drawing/2014/main" id="{BD117047-403A-6449-B935-B805537F89CD}"/>
              </a:ext>
            </a:extLst>
          </p:cNvPr>
          <p:cNvCxnSpPr/>
          <p:nvPr/>
        </p:nvCxnSpPr>
        <p:spPr>
          <a:xfrm>
            <a:off x="6643141" y="3163366"/>
            <a:ext cx="2218545"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PicPr>
            <a:picLocks noChangeAspect="1"/>
          </p:cNvPicPr>
          <p:nvPr/>
        </p:nvPicPr>
        <p:blipFill rotWithShape="1">
          <a:blip r:embed="rId2" cstate="hqprint">
            <a:duotone>
              <a:schemeClr val="accent1">
                <a:shade val="45000"/>
                <a:satMod val="135000"/>
              </a:schemeClr>
              <a:prstClr val="white"/>
            </a:duotone>
          </a:blip>
          <a:srcRect/>
          <a:stretch>
            <a:fillRect/>
          </a:stretch>
        </p:blipFill>
        <p:spPr>
          <a:xfrm>
            <a:off x="0" y="0"/>
            <a:ext cx="12189611" cy="3897085"/>
          </a:xfrm>
          <a:prstGeom prst="rect">
            <a:avLst/>
          </a:prstGeom>
        </p:spPr>
      </p:pic>
      <p:sp>
        <p:nvSpPr>
          <p:cNvPr id="15" name="矩形 14"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572119" y="1705611"/>
            <a:ext cx="11045371" cy="453571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缺角矩形 1"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827313" y="2171701"/>
            <a:ext cx="3309258" cy="3325582"/>
          </a:xfrm>
          <a:prstGeom prst="plaqu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缺角矩形 2"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4441371" y="2171700"/>
            <a:ext cx="3309258" cy="3325582"/>
          </a:xfrm>
          <a:prstGeom prst="plaqu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缺角矩形 3"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8055429" y="2171700"/>
            <a:ext cx="3309258" cy="3325582"/>
          </a:xfrm>
          <a:prstGeom prst="plaqu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CxnSpPr/>
          <p:nvPr/>
        </p:nvCxnSpPr>
        <p:spPr>
          <a:xfrm>
            <a:off x="5224589" y="659367"/>
            <a:ext cx="1742823" cy="0"/>
          </a:xfrm>
          <a:prstGeom prst="line">
            <a:avLst/>
          </a:prstGeom>
          <a:ln w="28575">
            <a:solidFill>
              <a:srgbClr val="B2773B"/>
            </a:solidFill>
          </a:ln>
        </p:spPr>
        <p:style>
          <a:lnRef idx="1">
            <a:schemeClr val="accent1"/>
          </a:lnRef>
          <a:fillRef idx="0">
            <a:schemeClr val="accent1"/>
          </a:fillRef>
          <a:effectRef idx="0">
            <a:schemeClr val="accent1"/>
          </a:effectRef>
          <a:fontRef idx="minor">
            <a:schemeClr val="tx1"/>
          </a:fontRef>
        </p:style>
      </p:cxnSp>
      <p:sp>
        <p:nvSpPr>
          <p:cNvPr id="7" name="文本框 6"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txBox="1"/>
          <p:nvPr/>
        </p:nvSpPr>
        <p:spPr>
          <a:xfrm>
            <a:off x="3695350" y="854898"/>
            <a:ext cx="4801314" cy="646331"/>
          </a:xfrm>
          <a:prstGeom prst="rect">
            <a:avLst/>
          </a:prstGeom>
          <a:noFill/>
        </p:spPr>
        <p:txBody>
          <a:bodyPr wrap="none" rtlCol="0">
            <a:spAutoFit/>
          </a:bodyPr>
          <a:lstStyle/>
          <a:p>
            <a:pPr algn="ctr"/>
            <a:r>
              <a:rPr lang="en-US" altLang="zh-CN" sz="3600" dirty="0">
                <a:solidFill>
                  <a:schemeClr val="bg1"/>
                </a:solidFill>
                <a:latin typeface="方正清刻本悦宋简体" panose="02000000000000000000" pitchFamily="2" charset="-122"/>
                <a:ea typeface="方正清刻本悦宋简体" panose="02000000000000000000" pitchFamily="2" charset="-122"/>
              </a:rPr>
              <a:t>《</a:t>
            </a:r>
            <a:r>
              <a:rPr lang="zh-CN" altLang="en-US" sz="3600" dirty="0">
                <a:solidFill>
                  <a:schemeClr val="bg1"/>
                </a:solidFill>
                <a:latin typeface="方正清刻本悦宋简体" panose="02000000000000000000" pitchFamily="2" charset="-122"/>
                <a:ea typeface="方正清刻本悦宋简体" panose="02000000000000000000" pitchFamily="2" charset="-122"/>
              </a:rPr>
              <a:t>江苏年鉴</a:t>
            </a:r>
            <a:r>
              <a:rPr lang="en-US" altLang="zh-CN" sz="3600" dirty="0">
                <a:solidFill>
                  <a:schemeClr val="bg1"/>
                </a:solidFill>
                <a:latin typeface="方正清刻本悦宋简体" panose="02000000000000000000" pitchFamily="2" charset="-122"/>
                <a:ea typeface="方正清刻本悦宋简体" panose="02000000000000000000" pitchFamily="2" charset="-122"/>
              </a:rPr>
              <a:t>》</a:t>
            </a:r>
            <a:r>
              <a:rPr lang="zh-CN" altLang="en-US" sz="3600" dirty="0">
                <a:solidFill>
                  <a:schemeClr val="bg1"/>
                </a:solidFill>
                <a:latin typeface="方正清刻本悦宋简体" panose="02000000000000000000" pitchFamily="2" charset="-122"/>
                <a:ea typeface="方正清刻本悦宋简体" panose="02000000000000000000" pitchFamily="2" charset="-122"/>
              </a:rPr>
              <a:t>专题图片</a:t>
            </a:r>
          </a:p>
        </p:txBody>
      </p:sp>
      <p:sp>
        <p:nvSpPr>
          <p:cNvPr id="9" name="缺角矩形 8"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1473198" y="1977790"/>
            <a:ext cx="2017487" cy="410030"/>
          </a:xfrm>
          <a:prstGeom prst="plaqu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2018</a:t>
            </a:r>
            <a:r>
              <a:rPr lang="zh-CN" altLang="en-US" sz="2000" dirty="0"/>
              <a:t>卷</a:t>
            </a:r>
          </a:p>
        </p:txBody>
      </p:sp>
      <p:sp>
        <p:nvSpPr>
          <p:cNvPr id="10" name="缺角矩形 9"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5087256" y="1977790"/>
            <a:ext cx="2017487" cy="410030"/>
          </a:xfrm>
          <a:prstGeom prst="plaqu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2019</a:t>
            </a:r>
            <a:r>
              <a:rPr lang="zh-CN" altLang="en-US" sz="2000" dirty="0"/>
              <a:t>卷</a:t>
            </a:r>
          </a:p>
        </p:txBody>
      </p:sp>
      <p:sp>
        <p:nvSpPr>
          <p:cNvPr id="11" name="缺角矩形 1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8676546" y="1977790"/>
            <a:ext cx="2017487" cy="410030"/>
          </a:xfrm>
          <a:prstGeom prst="plaqu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2020</a:t>
            </a:r>
            <a:r>
              <a:rPr lang="zh-CN" altLang="en-US" sz="2000" dirty="0"/>
              <a:t>卷</a:t>
            </a:r>
          </a:p>
        </p:txBody>
      </p:sp>
      <p:sp>
        <p:nvSpPr>
          <p:cNvPr id="12" name="矩形 11"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654960" y="2696157"/>
            <a:ext cx="3652184" cy="2345707"/>
          </a:xfrm>
          <a:prstGeom prst="rect">
            <a:avLst/>
          </a:prstGeom>
        </p:spPr>
        <p:txBody>
          <a:bodyPr wrap="square">
            <a:spAutoFit/>
          </a:bodyPr>
          <a:lstStyle/>
          <a:p>
            <a:pPr algn="ctr">
              <a:lnSpc>
                <a:spcPct val="150000"/>
              </a:lnSpc>
            </a:pPr>
            <a:r>
              <a:rPr lang="zh-CN" altLang="en-US" sz="2000" dirty="0">
                <a:solidFill>
                  <a:schemeClr val="accent5"/>
                </a:solidFill>
              </a:rPr>
              <a:t>年度要闻</a:t>
            </a:r>
            <a:endParaRPr lang="en-US" altLang="zh-CN" sz="2000" dirty="0">
              <a:solidFill>
                <a:schemeClr val="accent5"/>
              </a:solidFill>
            </a:endParaRPr>
          </a:p>
          <a:p>
            <a:pPr algn="ctr">
              <a:lnSpc>
                <a:spcPct val="150000"/>
              </a:lnSpc>
            </a:pPr>
            <a:r>
              <a:rPr lang="en-US" altLang="zh-CN" sz="2000" dirty="0">
                <a:solidFill>
                  <a:schemeClr val="accent5"/>
                </a:solidFill>
              </a:rPr>
              <a:t>40</a:t>
            </a:r>
            <a:r>
              <a:rPr lang="zh-CN" altLang="en-US" sz="2000" dirty="0">
                <a:solidFill>
                  <a:schemeClr val="accent5"/>
                </a:solidFill>
              </a:rPr>
              <a:t>年・ 图表看变化</a:t>
            </a:r>
            <a:endParaRPr lang="en-US" altLang="zh-CN" sz="2000" dirty="0">
              <a:solidFill>
                <a:schemeClr val="accent5"/>
              </a:solidFill>
            </a:endParaRPr>
          </a:p>
          <a:p>
            <a:pPr algn="ctr">
              <a:lnSpc>
                <a:spcPct val="150000"/>
              </a:lnSpc>
            </a:pPr>
            <a:r>
              <a:rPr lang="zh-CN" altLang="en-US" sz="2000" dirty="0">
                <a:solidFill>
                  <a:schemeClr val="accent5"/>
                </a:solidFill>
              </a:rPr>
              <a:t>逐梦，奋斗者的时代身影</a:t>
            </a:r>
            <a:endParaRPr lang="en-US" altLang="zh-CN" sz="2000" dirty="0">
              <a:solidFill>
                <a:schemeClr val="accent5"/>
              </a:solidFill>
            </a:endParaRPr>
          </a:p>
          <a:p>
            <a:pPr algn="ctr">
              <a:lnSpc>
                <a:spcPct val="150000"/>
              </a:lnSpc>
            </a:pPr>
            <a:r>
              <a:rPr lang="zh-CN" altLang="en-US" sz="2000" dirty="0">
                <a:solidFill>
                  <a:schemeClr val="accent5"/>
                </a:solidFill>
              </a:rPr>
              <a:t>江苏第一次地理国情普查公报</a:t>
            </a:r>
            <a:endParaRPr lang="en-US" altLang="zh-CN" sz="2000" dirty="0">
              <a:solidFill>
                <a:schemeClr val="accent5"/>
              </a:solidFill>
            </a:endParaRPr>
          </a:p>
          <a:p>
            <a:pPr algn="ctr">
              <a:lnSpc>
                <a:spcPct val="150000"/>
              </a:lnSpc>
            </a:pPr>
            <a:r>
              <a:rPr lang="zh-CN" altLang="en-US" sz="2000" dirty="0">
                <a:solidFill>
                  <a:schemeClr val="accent5"/>
                </a:solidFill>
              </a:rPr>
              <a:t>江苏最美水地标</a:t>
            </a:r>
            <a:endParaRPr lang="en-US" altLang="zh-CN" sz="2000" dirty="0">
              <a:solidFill>
                <a:schemeClr val="accent5"/>
              </a:solidFill>
            </a:endParaRPr>
          </a:p>
        </p:txBody>
      </p:sp>
      <p:sp>
        <p:nvSpPr>
          <p:cNvPr id="5" name="e7d195523061f1c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hidden="1"/>
          <p:cNvSpPr txBox="1"/>
          <p:nvPr/>
        </p:nvSpPr>
        <p:spPr>
          <a:xfrm>
            <a:off x="-355600" y="1803400"/>
            <a:ext cx="1016000" cy="1016000"/>
          </a:xfrm>
          <a:prstGeom prst="rect">
            <a:avLst/>
          </a:prstGeom>
          <a:noFill/>
        </p:spPr>
        <p:txBody>
          <a:bodyPr vert="wordArtVert" rtlCol="0">
            <a:spAutoFit/>
          </a:bodyPr>
          <a:lstStyle/>
          <a:p>
            <a:r>
              <a:rPr lang="en-US" altLang="zh-CN" sz="100"/>
              <a:t>e7d195523061f1c0c30ee18c1b05f65d12b38e2533cb2ccdAE0CC34CB5CBEBFAEC353FED4DECE97C3E379FD1D933F5E4DC18EF8EA6B7A1130D5F6DE9DD2BE4B0A8C9126ACE5083D1F5A9E323B29CCFC7691F46984C00CB5F1B63ACA4B74FB33C8D6181CFDC7BBC48AEE2CCC043610F82E624FEBF5863C515A2BA1F8D5AFB4CC303066A8E6E7A4D67</a:t>
            </a:r>
            <a:endParaRPr lang="zh-CN" altLang="en-US" sz="100"/>
          </a:p>
        </p:txBody>
      </p:sp>
      <p:sp>
        <p:nvSpPr>
          <p:cNvPr id="17" name="矩形 16" descr="e7d195523061f1c0c30ee18c1b05f65d12b38e2533cb2ccdAE0CC34CB5CBEBFAEC353FED4DECE97C3E379FD1D933F5E4DC18EF8EA6B7A1130D5F6DE9DD2BE4B0A8C9126ACE5083D1F5A9E323B29CCFC7691F46984C00CB5F1B63ACA4B74FB33C8D6181CFDC7BBC48AEE2CCC043610F82E624FEBF5863C515A2BA1F8D5AFB4CC303066A8E6E7A4D67">
            <a:extLst>
              <a:ext uri="{FF2B5EF4-FFF2-40B4-BE49-F238E27FC236}">
                <a16:creationId xmlns:a16="http://schemas.microsoft.com/office/drawing/2014/main" id="{5EAC6AC5-CE63-624A-87BA-C4404280D44A}"/>
              </a:ext>
            </a:extLst>
          </p:cNvPr>
          <p:cNvSpPr/>
          <p:nvPr/>
        </p:nvSpPr>
        <p:spPr>
          <a:xfrm>
            <a:off x="4250845" y="2714066"/>
            <a:ext cx="3652184" cy="1881990"/>
          </a:xfrm>
          <a:prstGeom prst="rect">
            <a:avLst/>
          </a:prstGeom>
        </p:spPr>
        <p:txBody>
          <a:bodyPr wrap="square">
            <a:spAutoFit/>
          </a:bodyPr>
          <a:lstStyle/>
          <a:p>
            <a:pPr algn="ctr">
              <a:lnSpc>
                <a:spcPct val="150000"/>
              </a:lnSpc>
            </a:pPr>
            <a:r>
              <a:rPr lang="zh-CN" altLang="en-US" sz="2000" dirty="0">
                <a:solidFill>
                  <a:schemeClr val="accent5"/>
                </a:solidFill>
              </a:rPr>
              <a:t>年度要闻</a:t>
            </a:r>
            <a:endParaRPr lang="en-US" altLang="zh-CN" sz="2000" dirty="0">
              <a:solidFill>
                <a:schemeClr val="accent5"/>
              </a:solidFill>
            </a:endParaRPr>
          </a:p>
          <a:p>
            <a:pPr algn="ctr">
              <a:lnSpc>
                <a:spcPct val="150000"/>
              </a:lnSpc>
            </a:pPr>
            <a:r>
              <a:rPr lang="zh-CN" altLang="en-US" sz="2000" dirty="0">
                <a:solidFill>
                  <a:schemeClr val="accent5"/>
                </a:solidFill>
              </a:rPr>
              <a:t>改革开放</a:t>
            </a:r>
            <a:r>
              <a:rPr lang="en-US" altLang="zh-CN" sz="2000" dirty="0">
                <a:solidFill>
                  <a:schemeClr val="accent5"/>
                </a:solidFill>
              </a:rPr>
              <a:t>40</a:t>
            </a:r>
            <a:r>
              <a:rPr lang="zh-CN" altLang="en-US" sz="2000" dirty="0">
                <a:solidFill>
                  <a:schemeClr val="accent5"/>
                </a:solidFill>
              </a:rPr>
              <a:t>年经典纪实</a:t>
            </a:r>
            <a:endParaRPr lang="en-US" altLang="zh-CN" sz="2000" dirty="0">
              <a:solidFill>
                <a:schemeClr val="accent5"/>
              </a:solidFill>
            </a:endParaRPr>
          </a:p>
          <a:p>
            <a:pPr algn="ctr">
              <a:lnSpc>
                <a:spcPct val="150000"/>
              </a:lnSpc>
            </a:pPr>
            <a:r>
              <a:rPr lang="zh-CN" altLang="en-US" sz="2000" dirty="0">
                <a:solidFill>
                  <a:schemeClr val="accent5"/>
                </a:solidFill>
              </a:rPr>
              <a:t>致敬改革者</a:t>
            </a:r>
            <a:endParaRPr lang="en-US" altLang="zh-CN" sz="2000" dirty="0">
              <a:solidFill>
                <a:schemeClr val="accent5"/>
              </a:solidFill>
            </a:endParaRPr>
          </a:p>
          <a:p>
            <a:pPr algn="ctr">
              <a:lnSpc>
                <a:spcPct val="150000"/>
              </a:lnSpc>
            </a:pPr>
            <a:r>
              <a:rPr lang="zh-CN" altLang="en-US" sz="2000" dirty="0">
                <a:solidFill>
                  <a:schemeClr val="accent5"/>
                </a:solidFill>
              </a:rPr>
              <a:t>运河影像</a:t>
            </a:r>
            <a:endParaRPr lang="en-US" altLang="zh-CN" sz="2000" dirty="0">
              <a:solidFill>
                <a:schemeClr val="accent5"/>
              </a:solidFill>
            </a:endParaRPr>
          </a:p>
        </p:txBody>
      </p:sp>
      <p:sp>
        <p:nvSpPr>
          <p:cNvPr id="18" name="矩形 17" descr="e7d195523061f1c0c30ee18c1b05f65d12b38e2533cb2ccdAE0CC34CB5CBEBFAEC353FED4DECE97C3E379FD1D933F5E4DC18EF8EA6B7A1130D5F6DE9DD2BE4B0A8C9126ACE5083D1F5A9E323B29CCFC7691F46984C00CB5F1B63ACA4B74FB33C8D6181CFDC7BBC48AEE2CCC043610F82E624FEBF5863C515A2BA1F8D5AFB4CC303066A8E6E7A4D67">
            <a:extLst>
              <a:ext uri="{FF2B5EF4-FFF2-40B4-BE49-F238E27FC236}">
                <a16:creationId xmlns:a16="http://schemas.microsoft.com/office/drawing/2014/main" id="{BCE396A2-AD48-3843-BD40-F3DB0A695593}"/>
              </a:ext>
            </a:extLst>
          </p:cNvPr>
          <p:cNvSpPr/>
          <p:nvPr/>
        </p:nvSpPr>
        <p:spPr>
          <a:xfrm>
            <a:off x="7859197" y="2705123"/>
            <a:ext cx="3652184" cy="2343655"/>
          </a:xfrm>
          <a:prstGeom prst="rect">
            <a:avLst/>
          </a:prstGeom>
        </p:spPr>
        <p:txBody>
          <a:bodyPr wrap="square">
            <a:spAutoFit/>
          </a:bodyPr>
          <a:lstStyle/>
          <a:p>
            <a:pPr algn="ctr">
              <a:lnSpc>
                <a:spcPct val="150000"/>
              </a:lnSpc>
            </a:pPr>
            <a:r>
              <a:rPr lang="zh-CN" altLang="en-US" sz="2000" dirty="0">
                <a:solidFill>
                  <a:schemeClr val="accent5"/>
                </a:solidFill>
              </a:rPr>
              <a:t>年度要闻</a:t>
            </a:r>
            <a:endParaRPr lang="en-US" altLang="zh-CN" sz="2000" dirty="0">
              <a:solidFill>
                <a:schemeClr val="accent5"/>
              </a:solidFill>
            </a:endParaRPr>
          </a:p>
          <a:p>
            <a:pPr algn="ctr">
              <a:lnSpc>
                <a:spcPct val="150000"/>
              </a:lnSpc>
            </a:pPr>
            <a:r>
              <a:rPr lang="zh-CN" altLang="en-US" sz="2000" dirty="0">
                <a:solidFill>
                  <a:schemeClr val="accent5"/>
                </a:solidFill>
              </a:rPr>
              <a:t>地图见证发展</a:t>
            </a:r>
            <a:endParaRPr lang="en-US" altLang="zh-CN" sz="2000" dirty="0">
              <a:solidFill>
                <a:schemeClr val="accent5"/>
              </a:solidFill>
            </a:endParaRPr>
          </a:p>
          <a:p>
            <a:pPr algn="ctr">
              <a:lnSpc>
                <a:spcPct val="150000"/>
              </a:lnSpc>
            </a:pPr>
            <a:r>
              <a:rPr lang="zh-CN" altLang="en-US" sz="2000" dirty="0">
                <a:solidFill>
                  <a:schemeClr val="accent5"/>
                </a:solidFill>
              </a:rPr>
              <a:t>长江大保护</a:t>
            </a:r>
            <a:endParaRPr lang="en-US" altLang="zh-CN" sz="2000" dirty="0">
              <a:solidFill>
                <a:schemeClr val="accent5"/>
              </a:solidFill>
            </a:endParaRPr>
          </a:p>
          <a:p>
            <a:pPr algn="ctr">
              <a:lnSpc>
                <a:spcPct val="150000"/>
              </a:lnSpc>
            </a:pPr>
            <a:r>
              <a:rPr lang="zh-CN" altLang="en-US" sz="2000" dirty="0">
                <a:solidFill>
                  <a:schemeClr val="accent5"/>
                </a:solidFill>
              </a:rPr>
              <a:t>中国首个滨海湿地类型世界</a:t>
            </a:r>
            <a:endParaRPr lang="en-US" altLang="zh-CN" sz="2000" dirty="0">
              <a:solidFill>
                <a:schemeClr val="accent5"/>
              </a:solidFill>
            </a:endParaRPr>
          </a:p>
          <a:p>
            <a:pPr algn="ctr">
              <a:lnSpc>
                <a:spcPct val="150000"/>
              </a:lnSpc>
            </a:pPr>
            <a:r>
              <a:rPr lang="zh-CN" altLang="en-US" sz="2000" dirty="0">
                <a:solidFill>
                  <a:schemeClr val="accent5"/>
                </a:solidFill>
              </a:rPr>
              <a:t>遗产</a:t>
            </a:r>
            <a:endParaRPr lang="en-US" altLang="zh-CN" sz="2000" dirty="0">
              <a:solidFill>
                <a:schemeClr val="accent5"/>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txBox="1"/>
          <p:nvPr/>
        </p:nvSpPr>
        <p:spPr>
          <a:xfrm>
            <a:off x="871257" y="637597"/>
            <a:ext cx="2525086" cy="461665"/>
          </a:xfrm>
          <a:prstGeom prst="rect">
            <a:avLst/>
          </a:prstGeom>
          <a:noFill/>
        </p:spPr>
        <p:txBody>
          <a:bodyPr wrap="square" rtlCol="0">
            <a:spAutoFit/>
          </a:bodyPr>
          <a:lstStyle/>
          <a:p>
            <a:r>
              <a:rPr lang="zh-CN" altLang="en-US" sz="2400" dirty="0">
                <a:latin typeface="方正清刻本悦宋简体" panose="02000000000000000000" pitchFamily="2" charset="-122"/>
                <a:ea typeface="方正清刻本悦宋简体" panose="02000000000000000000" pitchFamily="2" charset="-122"/>
              </a:rPr>
              <a:t>专题图片的设置</a:t>
            </a:r>
          </a:p>
        </p:txBody>
      </p:sp>
      <p:pic>
        <p:nvPicPr>
          <p:cNvPr id="95" name="图片 94"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PicPr>
            <a:picLocks noChangeAspect="1"/>
          </p:cNvPicPr>
          <p:nvPr/>
        </p:nvPicPr>
        <p:blipFill rotWithShape="1">
          <a:blip r:embed="rId2" cstate="hqprint"/>
          <a:srcRect/>
          <a:stretch>
            <a:fillRect/>
          </a:stretch>
        </p:blipFill>
        <p:spPr>
          <a:xfrm>
            <a:off x="548343" y="0"/>
            <a:ext cx="273373" cy="1045029"/>
          </a:xfrm>
          <a:prstGeom prst="rect">
            <a:avLst/>
          </a:prstGeom>
        </p:spPr>
      </p:pic>
      <p:sp>
        <p:nvSpPr>
          <p:cNvPr id="2" name="e7d195523061f1c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hidden="1"/>
          <p:cNvSpPr txBox="1"/>
          <p:nvPr/>
        </p:nvSpPr>
        <p:spPr>
          <a:xfrm>
            <a:off x="-355600" y="1803400"/>
            <a:ext cx="1016000" cy="1016000"/>
          </a:xfrm>
          <a:prstGeom prst="rect">
            <a:avLst/>
          </a:prstGeom>
          <a:noFill/>
        </p:spPr>
        <p:txBody>
          <a:bodyPr vert="wordArtVert" rtlCol="0">
            <a:spAutoFit/>
          </a:bodyPr>
          <a:lstStyle/>
          <a:p>
            <a:r>
              <a:rPr lang="en-US" altLang="zh-CN" sz="100"/>
              <a:t>e7d195523061f1c0c30ee18c1b05f65d12b38e2533cb2ccdAE0CC34CB5CBEBFAEC353FED4DECE97C3E379FD1D933F5E4DC18EF8EA6B7A1130D5F6DE9DD2BE4B0A8C9126ACE5083D1F5A9E323B29CCFC7691F46984C00CB5F1B63ACA4B74FB33C8D6181CFDC7BBC48AEE2CCC043610F82E624FEBF5863C515A2BA1F8D5AFB4CC303066A8E6E7A4D67</a:t>
            </a:r>
            <a:endParaRPr lang="zh-CN" altLang="en-US" sz="100"/>
          </a:p>
        </p:txBody>
      </p:sp>
      <p:sp>
        <p:nvSpPr>
          <p:cNvPr id="39" name="缺角矩形 38" descr="e7d195523061f1c0c30ee18c1b05f65d12b38e2533cb2ccdAE0CC34CB5CBEBFAEC353FED4DECE97C3E379FD1D933F5E4DC18EF8EA6B7A1130D5F6DE9DD2BE4B0A8C9126ACE5083D1F5A9E323B29CCFC7691F46984C00CB5F1B63ACA4B74FB33C8D6181CFDC7BBC48AEE2CCC043610F82E624FEBF5863C515A2BA1F8D5AFB4CC303066A8E6E7A4D67">
            <a:extLst>
              <a:ext uri="{FF2B5EF4-FFF2-40B4-BE49-F238E27FC236}">
                <a16:creationId xmlns:a16="http://schemas.microsoft.com/office/drawing/2014/main" id="{58250FBD-17ED-854D-91B3-B0E4EE99AB5F}"/>
              </a:ext>
            </a:extLst>
          </p:cNvPr>
          <p:cNvSpPr/>
          <p:nvPr/>
        </p:nvSpPr>
        <p:spPr>
          <a:xfrm>
            <a:off x="821716" y="2099491"/>
            <a:ext cx="3309258" cy="3325582"/>
          </a:xfrm>
          <a:prstGeom prst="plaqu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缺角矩形 39" descr="e7d195523061f1c0c30ee18c1b05f65d12b38e2533cb2ccdAE0CC34CB5CBEBFAEC353FED4DECE97C3E379FD1D933F5E4DC18EF8EA6B7A1130D5F6DE9DD2BE4B0A8C9126ACE5083D1F5A9E323B29CCFC7691F46984C00CB5F1B63ACA4B74FB33C8D6181CFDC7BBC48AEE2CCC043610F82E624FEBF5863C515A2BA1F8D5AFB4CC303066A8E6E7A4D67">
            <a:extLst>
              <a:ext uri="{FF2B5EF4-FFF2-40B4-BE49-F238E27FC236}">
                <a16:creationId xmlns:a16="http://schemas.microsoft.com/office/drawing/2014/main" id="{4743F3EA-AAB1-094D-9F13-B065A6369910}"/>
              </a:ext>
            </a:extLst>
          </p:cNvPr>
          <p:cNvSpPr/>
          <p:nvPr/>
        </p:nvSpPr>
        <p:spPr>
          <a:xfrm>
            <a:off x="1467601" y="1894476"/>
            <a:ext cx="2017487" cy="410030"/>
          </a:xfrm>
          <a:prstGeom prst="plaqu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2020</a:t>
            </a:r>
            <a:r>
              <a:rPr lang="zh-CN" altLang="en-US" sz="2000" dirty="0"/>
              <a:t>卷</a:t>
            </a:r>
          </a:p>
        </p:txBody>
      </p:sp>
      <p:sp>
        <p:nvSpPr>
          <p:cNvPr id="41" name="矩形 4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a:extLst>
              <a:ext uri="{FF2B5EF4-FFF2-40B4-BE49-F238E27FC236}">
                <a16:creationId xmlns:a16="http://schemas.microsoft.com/office/drawing/2014/main" id="{6521B675-A5EF-EC46-9986-726BC7C89200}"/>
              </a:ext>
            </a:extLst>
          </p:cNvPr>
          <p:cNvSpPr/>
          <p:nvPr/>
        </p:nvSpPr>
        <p:spPr>
          <a:xfrm>
            <a:off x="685029" y="2590454"/>
            <a:ext cx="3652184" cy="2343655"/>
          </a:xfrm>
          <a:prstGeom prst="rect">
            <a:avLst/>
          </a:prstGeom>
        </p:spPr>
        <p:txBody>
          <a:bodyPr wrap="square">
            <a:spAutoFit/>
          </a:bodyPr>
          <a:lstStyle/>
          <a:p>
            <a:pPr algn="ctr">
              <a:lnSpc>
                <a:spcPct val="150000"/>
              </a:lnSpc>
            </a:pPr>
            <a:r>
              <a:rPr lang="zh-CN" altLang="en-US" sz="2000" dirty="0">
                <a:solidFill>
                  <a:schemeClr val="accent5"/>
                </a:solidFill>
              </a:rPr>
              <a:t>年度要闻</a:t>
            </a:r>
            <a:endParaRPr lang="en-US" altLang="zh-CN" sz="2000" dirty="0">
              <a:solidFill>
                <a:schemeClr val="accent5"/>
              </a:solidFill>
            </a:endParaRPr>
          </a:p>
          <a:p>
            <a:pPr algn="ctr">
              <a:lnSpc>
                <a:spcPct val="150000"/>
              </a:lnSpc>
            </a:pPr>
            <a:r>
              <a:rPr lang="zh-CN" altLang="en-US" sz="2000" dirty="0">
                <a:solidFill>
                  <a:schemeClr val="bg1">
                    <a:lumMod val="65000"/>
                  </a:schemeClr>
                </a:solidFill>
              </a:rPr>
              <a:t>地图见证发展</a:t>
            </a:r>
            <a:endParaRPr lang="en-US" altLang="zh-CN" sz="2000" dirty="0">
              <a:solidFill>
                <a:schemeClr val="bg1">
                  <a:lumMod val="65000"/>
                </a:schemeClr>
              </a:solidFill>
            </a:endParaRPr>
          </a:p>
          <a:p>
            <a:pPr algn="ctr">
              <a:lnSpc>
                <a:spcPct val="150000"/>
              </a:lnSpc>
            </a:pPr>
            <a:r>
              <a:rPr lang="zh-CN" altLang="en-US" sz="2000" dirty="0">
                <a:solidFill>
                  <a:schemeClr val="bg1">
                    <a:lumMod val="65000"/>
                  </a:schemeClr>
                </a:solidFill>
              </a:rPr>
              <a:t>长江大保护</a:t>
            </a:r>
            <a:endParaRPr lang="en-US" altLang="zh-CN" sz="2000" dirty="0">
              <a:solidFill>
                <a:schemeClr val="bg1">
                  <a:lumMod val="65000"/>
                </a:schemeClr>
              </a:solidFill>
            </a:endParaRPr>
          </a:p>
          <a:p>
            <a:pPr algn="ctr">
              <a:lnSpc>
                <a:spcPct val="150000"/>
              </a:lnSpc>
            </a:pPr>
            <a:r>
              <a:rPr lang="zh-CN" altLang="en-US" sz="2000" dirty="0">
                <a:solidFill>
                  <a:schemeClr val="bg1">
                    <a:lumMod val="65000"/>
                  </a:schemeClr>
                </a:solidFill>
              </a:rPr>
              <a:t>中国首个滨海湿地类型世界</a:t>
            </a:r>
            <a:endParaRPr lang="en-US" altLang="zh-CN" sz="2000" dirty="0">
              <a:solidFill>
                <a:schemeClr val="bg1">
                  <a:lumMod val="65000"/>
                </a:schemeClr>
              </a:solidFill>
            </a:endParaRPr>
          </a:p>
          <a:p>
            <a:pPr algn="ctr">
              <a:lnSpc>
                <a:spcPct val="150000"/>
              </a:lnSpc>
            </a:pPr>
            <a:r>
              <a:rPr lang="zh-CN" altLang="en-US" sz="2000" dirty="0">
                <a:solidFill>
                  <a:schemeClr val="bg1">
                    <a:lumMod val="65000"/>
                  </a:schemeClr>
                </a:solidFill>
              </a:rPr>
              <a:t>遗产</a:t>
            </a:r>
            <a:endParaRPr lang="en-US" altLang="zh-CN" sz="2000" dirty="0">
              <a:solidFill>
                <a:schemeClr val="bg1">
                  <a:lumMod val="65000"/>
                </a:schemeClr>
              </a:solidFill>
            </a:endParaRPr>
          </a:p>
        </p:txBody>
      </p:sp>
      <p:sp>
        <p:nvSpPr>
          <p:cNvPr id="42" name="缺角矩形 41" descr="e7d195523061f1c0c30ee18c1b05f65d12b38e2533cb2ccdAE0CC34CB5CBEBFAEC353FED4DECE97C3E379FD1D933F5E4DC18EF8EA6B7A1130D5F6DE9DD2BE4B0A8C9126ACE5083D1F5A9E323B29CCFC7691F46984C00CB5F1B63ACA4B74FB33C8D6181CFDC7BBC48AEE2CCC043610F82E624FEBF5863C515A2BA1F8D5AFB4CC303066A8E6E7A4D67">
            <a:extLst>
              <a:ext uri="{FF2B5EF4-FFF2-40B4-BE49-F238E27FC236}">
                <a16:creationId xmlns:a16="http://schemas.microsoft.com/office/drawing/2014/main" id="{7DD58BE3-2ED0-9246-A8B9-7F405057A14C}"/>
              </a:ext>
            </a:extLst>
          </p:cNvPr>
          <p:cNvSpPr/>
          <p:nvPr/>
        </p:nvSpPr>
        <p:spPr>
          <a:xfrm>
            <a:off x="4776858" y="2093701"/>
            <a:ext cx="6593425" cy="3325582"/>
          </a:xfrm>
          <a:prstGeom prst="plaqu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24A3DBB5-00F3-B64A-AA63-126ECA4DC5AD}"/>
              </a:ext>
            </a:extLst>
          </p:cNvPr>
          <p:cNvSpPr txBox="1"/>
          <p:nvPr/>
        </p:nvSpPr>
        <p:spPr>
          <a:xfrm>
            <a:off x="5299390" y="2539126"/>
            <a:ext cx="6070893" cy="2862322"/>
          </a:xfrm>
          <a:prstGeom prst="rect">
            <a:avLst/>
          </a:prstGeom>
          <a:noFill/>
        </p:spPr>
        <p:txBody>
          <a:bodyPr wrap="none" rtlCol="0">
            <a:spAutoFit/>
          </a:bodyPr>
          <a:lstStyle/>
          <a:p>
            <a:pPr>
              <a:lnSpc>
                <a:spcPct val="150000"/>
              </a:lnSpc>
            </a:pPr>
            <a:r>
              <a:rPr lang="en-US" altLang="zh-CN" dirty="0"/>
              <a:t>2019 </a:t>
            </a:r>
            <a:r>
              <a:rPr lang="zh-CN" altLang="en-US" dirty="0"/>
              <a:t>年，江苏全省上下深入落实习近平总书记对江苏工作</a:t>
            </a:r>
            <a:endParaRPr lang="en-US" altLang="zh-CN" dirty="0"/>
          </a:p>
          <a:p>
            <a:pPr>
              <a:lnSpc>
                <a:spcPct val="150000"/>
              </a:lnSpc>
            </a:pPr>
            <a:r>
              <a:rPr lang="zh-CN" altLang="en-US" dirty="0"/>
              <a:t>重要讲话指示精神， 牢牢抓住高质量发展这条主线，</a:t>
            </a:r>
            <a:endParaRPr lang="en-US" altLang="zh-CN" dirty="0"/>
          </a:p>
          <a:p>
            <a:pPr>
              <a:lnSpc>
                <a:spcPct val="150000"/>
              </a:lnSpc>
            </a:pPr>
            <a:r>
              <a:rPr lang="zh-CN" altLang="en-US" dirty="0"/>
              <a:t>开拓进取、 攻坚克难，“强富美高”新江苏建设取得新 </a:t>
            </a:r>
            <a:endParaRPr lang="en-US" altLang="zh-CN" dirty="0"/>
          </a:p>
          <a:p>
            <a:pPr>
              <a:lnSpc>
                <a:spcPct val="150000"/>
              </a:lnSpc>
            </a:pPr>
            <a:r>
              <a:rPr lang="zh-CN" altLang="en-US" dirty="0"/>
              <a:t>进展。本专题根据江苏省新闻工作者协会、 新华报业传媒</a:t>
            </a:r>
            <a:endParaRPr lang="en-US" altLang="zh-CN" dirty="0"/>
          </a:p>
          <a:p>
            <a:pPr>
              <a:lnSpc>
                <a:spcPct val="150000"/>
              </a:lnSpc>
            </a:pPr>
            <a:r>
              <a:rPr lang="zh-CN" altLang="en-US" dirty="0"/>
              <a:t>集团、江苏广电总台、新华 社江苏分社、中国江苏网评选</a:t>
            </a:r>
            <a:endParaRPr lang="en-US" altLang="zh-CN" dirty="0"/>
          </a:p>
          <a:p>
            <a:pPr>
              <a:lnSpc>
                <a:spcPct val="150000"/>
              </a:lnSpc>
            </a:pPr>
            <a:r>
              <a:rPr lang="zh-CN" altLang="en-US" dirty="0"/>
              <a:t>揭晓的 </a:t>
            </a:r>
            <a:r>
              <a:rPr lang="en-US" altLang="zh-CN" dirty="0"/>
              <a:t>2019 </a:t>
            </a:r>
            <a:r>
              <a:rPr lang="zh-CN" altLang="en-US" dirty="0"/>
              <a:t>年度江苏省十大新闻制作。 </a:t>
            </a:r>
          </a:p>
          <a:p>
            <a:endParaRPr kumimoji="1" lang="zh-CN"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任意多边形: 形状 48"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a:spLocks noChangeAspect="1"/>
          </p:cNvSpPr>
          <p:nvPr/>
        </p:nvSpPr>
        <p:spPr>
          <a:xfrm>
            <a:off x="828513" y="5797436"/>
            <a:ext cx="2160000" cy="305160"/>
          </a:xfrm>
          <a:custGeom>
            <a:avLst/>
            <a:gdLst>
              <a:gd name="connsiteX0" fmla="*/ 1685925 w 4195762"/>
              <a:gd name="connsiteY0" fmla="*/ 0 h 614362"/>
              <a:gd name="connsiteX1" fmla="*/ 1200150 w 4195762"/>
              <a:gd name="connsiteY1" fmla="*/ 0 h 614362"/>
              <a:gd name="connsiteX2" fmla="*/ 1200150 w 4195762"/>
              <a:gd name="connsiteY2" fmla="*/ 138112 h 614362"/>
              <a:gd name="connsiteX3" fmla="*/ 1490662 w 4195762"/>
              <a:gd name="connsiteY3" fmla="*/ 138112 h 614362"/>
              <a:gd name="connsiteX4" fmla="*/ 1490662 w 4195762"/>
              <a:gd name="connsiteY4" fmla="*/ 233362 h 614362"/>
              <a:gd name="connsiteX5" fmla="*/ 0 w 4195762"/>
              <a:gd name="connsiteY5" fmla="*/ 233362 h 614362"/>
              <a:gd name="connsiteX6" fmla="*/ 0 w 4195762"/>
              <a:gd name="connsiteY6" fmla="*/ 361950 h 614362"/>
              <a:gd name="connsiteX7" fmla="*/ 4195762 w 4195762"/>
              <a:gd name="connsiteY7" fmla="*/ 361950 h 614362"/>
              <a:gd name="connsiteX8" fmla="*/ 4195762 w 4195762"/>
              <a:gd name="connsiteY8" fmla="*/ 504825 h 614362"/>
              <a:gd name="connsiteX9" fmla="*/ 2438400 w 4195762"/>
              <a:gd name="connsiteY9" fmla="*/ 504825 h 614362"/>
              <a:gd name="connsiteX10" fmla="*/ 2438400 w 4195762"/>
              <a:gd name="connsiteY10" fmla="*/ 614362 h 614362"/>
              <a:gd name="connsiteX11" fmla="*/ 3352800 w 4195762"/>
              <a:gd name="connsiteY11" fmla="*/ 614362 h 614362"/>
              <a:gd name="connsiteX0-1" fmla="*/ 1685925 w 4195762"/>
              <a:gd name="connsiteY0-2" fmla="*/ 0 h 614362"/>
              <a:gd name="connsiteX1-3" fmla="*/ 1200150 w 4195762"/>
              <a:gd name="connsiteY1-4" fmla="*/ 0 h 614362"/>
              <a:gd name="connsiteX2-5" fmla="*/ 1200150 w 4195762"/>
              <a:gd name="connsiteY2-6" fmla="*/ 138112 h 614362"/>
              <a:gd name="connsiteX3-7" fmla="*/ 1490662 w 4195762"/>
              <a:gd name="connsiteY3-8" fmla="*/ 138112 h 614362"/>
              <a:gd name="connsiteX4-9" fmla="*/ 1490662 w 4195762"/>
              <a:gd name="connsiteY4-10" fmla="*/ 233362 h 614362"/>
              <a:gd name="connsiteX5-11" fmla="*/ 0 w 4195762"/>
              <a:gd name="connsiteY5-12" fmla="*/ 233362 h 614362"/>
              <a:gd name="connsiteX6-13" fmla="*/ 0 w 4195762"/>
              <a:gd name="connsiteY6-14" fmla="*/ 361950 h 614362"/>
              <a:gd name="connsiteX7-15" fmla="*/ 4195762 w 4195762"/>
              <a:gd name="connsiteY7-16" fmla="*/ 361950 h 614362"/>
              <a:gd name="connsiteX8-17" fmla="*/ 4195762 w 4195762"/>
              <a:gd name="connsiteY8-18" fmla="*/ 504825 h 614362"/>
              <a:gd name="connsiteX9-19" fmla="*/ 2438400 w 4195762"/>
              <a:gd name="connsiteY9-20" fmla="*/ 504825 h 614362"/>
              <a:gd name="connsiteX10-21" fmla="*/ 2438400 w 4195762"/>
              <a:gd name="connsiteY10-22" fmla="*/ 614362 h 614362"/>
              <a:gd name="connsiteX11-23" fmla="*/ 3352800 w 4195762"/>
              <a:gd name="connsiteY11-24" fmla="*/ 614362 h 614362"/>
              <a:gd name="connsiteX0-25" fmla="*/ 1685925 w 4195762"/>
              <a:gd name="connsiteY0-26" fmla="*/ 0 h 614362"/>
              <a:gd name="connsiteX1-27" fmla="*/ 1200150 w 4195762"/>
              <a:gd name="connsiteY1-28" fmla="*/ 0 h 614362"/>
              <a:gd name="connsiteX2-29" fmla="*/ 1200150 w 4195762"/>
              <a:gd name="connsiteY2-30" fmla="*/ 138112 h 614362"/>
              <a:gd name="connsiteX3-31" fmla="*/ 1490662 w 4195762"/>
              <a:gd name="connsiteY3-32" fmla="*/ 138112 h 614362"/>
              <a:gd name="connsiteX4-33" fmla="*/ 1490662 w 4195762"/>
              <a:gd name="connsiteY4-34" fmla="*/ 233362 h 614362"/>
              <a:gd name="connsiteX5-35" fmla="*/ 0 w 4195762"/>
              <a:gd name="connsiteY5-36" fmla="*/ 233362 h 614362"/>
              <a:gd name="connsiteX6-37" fmla="*/ 0 w 4195762"/>
              <a:gd name="connsiteY6-38" fmla="*/ 361950 h 614362"/>
              <a:gd name="connsiteX7-39" fmla="*/ 4195762 w 4195762"/>
              <a:gd name="connsiteY7-40" fmla="*/ 361950 h 614362"/>
              <a:gd name="connsiteX8-41" fmla="*/ 4195762 w 4195762"/>
              <a:gd name="connsiteY8-42" fmla="*/ 504825 h 614362"/>
              <a:gd name="connsiteX9-43" fmla="*/ 2438400 w 4195762"/>
              <a:gd name="connsiteY9-44" fmla="*/ 504825 h 614362"/>
              <a:gd name="connsiteX10-45" fmla="*/ 2438400 w 4195762"/>
              <a:gd name="connsiteY10-46" fmla="*/ 614362 h 614362"/>
              <a:gd name="connsiteX11-47" fmla="*/ 3352800 w 4195762"/>
              <a:gd name="connsiteY11-48" fmla="*/ 614362 h 614362"/>
              <a:gd name="connsiteX0-49" fmla="*/ 1685925 w 4195762"/>
              <a:gd name="connsiteY0-50" fmla="*/ 0 h 614362"/>
              <a:gd name="connsiteX1-51" fmla="*/ 1200150 w 4195762"/>
              <a:gd name="connsiteY1-52" fmla="*/ 0 h 614362"/>
              <a:gd name="connsiteX2-53" fmla="*/ 1200150 w 4195762"/>
              <a:gd name="connsiteY2-54" fmla="*/ 138112 h 614362"/>
              <a:gd name="connsiteX3-55" fmla="*/ 1490662 w 4195762"/>
              <a:gd name="connsiteY3-56" fmla="*/ 138112 h 614362"/>
              <a:gd name="connsiteX4-57" fmla="*/ 1490662 w 4195762"/>
              <a:gd name="connsiteY4-58" fmla="*/ 233362 h 614362"/>
              <a:gd name="connsiteX5-59" fmla="*/ 0 w 4195762"/>
              <a:gd name="connsiteY5-60" fmla="*/ 233362 h 614362"/>
              <a:gd name="connsiteX6-61" fmla="*/ 0 w 4195762"/>
              <a:gd name="connsiteY6-62" fmla="*/ 361950 h 614362"/>
              <a:gd name="connsiteX7-63" fmla="*/ 4195762 w 4195762"/>
              <a:gd name="connsiteY7-64" fmla="*/ 361950 h 614362"/>
              <a:gd name="connsiteX8-65" fmla="*/ 4195762 w 4195762"/>
              <a:gd name="connsiteY8-66" fmla="*/ 504825 h 614362"/>
              <a:gd name="connsiteX9-67" fmla="*/ 2438400 w 4195762"/>
              <a:gd name="connsiteY9-68" fmla="*/ 504825 h 614362"/>
              <a:gd name="connsiteX10-69" fmla="*/ 2438400 w 4195762"/>
              <a:gd name="connsiteY10-70" fmla="*/ 614362 h 614362"/>
              <a:gd name="connsiteX11-71" fmla="*/ 3352800 w 4195762"/>
              <a:gd name="connsiteY11-72" fmla="*/ 614362 h 614362"/>
              <a:gd name="connsiteX0-73" fmla="*/ 1685925 w 4195762"/>
              <a:gd name="connsiteY0-74" fmla="*/ 0 h 614362"/>
              <a:gd name="connsiteX1-75" fmla="*/ 1200150 w 4195762"/>
              <a:gd name="connsiteY1-76" fmla="*/ 0 h 614362"/>
              <a:gd name="connsiteX2-77" fmla="*/ 1200150 w 4195762"/>
              <a:gd name="connsiteY2-78" fmla="*/ 138112 h 614362"/>
              <a:gd name="connsiteX3-79" fmla="*/ 1490662 w 4195762"/>
              <a:gd name="connsiteY3-80" fmla="*/ 138112 h 614362"/>
              <a:gd name="connsiteX4-81" fmla="*/ 1490662 w 4195762"/>
              <a:gd name="connsiteY4-82" fmla="*/ 233362 h 614362"/>
              <a:gd name="connsiteX5-83" fmla="*/ 0 w 4195762"/>
              <a:gd name="connsiteY5-84" fmla="*/ 233362 h 614362"/>
              <a:gd name="connsiteX6-85" fmla="*/ 0 w 4195762"/>
              <a:gd name="connsiteY6-86" fmla="*/ 361950 h 614362"/>
              <a:gd name="connsiteX7-87" fmla="*/ 4195762 w 4195762"/>
              <a:gd name="connsiteY7-88" fmla="*/ 361950 h 614362"/>
              <a:gd name="connsiteX8-89" fmla="*/ 4195762 w 4195762"/>
              <a:gd name="connsiteY8-90" fmla="*/ 504825 h 614362"/>
              <a:gd name="connsiteX9-91" fmla="*/ 2438400 w 4195762"/>
              <a:gd name="connsiteY9-92" fmla="*/ 504825 h 614362"/>
              <a:gd name="connsiteX10-93" fmla="*/ 2438400 w 4195762"/>
              <a:gd name="connsiteY10-94" fmla="*/ 614362 h 614362"/>
              <a:gd name="connsiteX11-95" fmla="*/ 3352800 w 4195762"/>
              <a:gd name="connsiteY11-96" fmla="*/ 614362 h 614362"/>
              <a:gd name="connsiteX0-97" fmla="*/ 1685925 w 4195762"/>
              <a:gd name="connsiteY0-98" fmla="*/ 0 h 614362"/>
              <a:gd name="connsiteX1-99" fmla="*/ 1200150 w 4195762"/>
              <a:gd name="connsiteY1-100" fmla="*/ 0 h 614362"/>
              <a:gd name="connsiteX2-101" fmla="*/ 1200150 w 4195762"/>
              <a:gd name="connsiteY2-102" fmla="*/ 138112 h 614362"/>
              <a:gd name="connsiteX3-103" fmla="*/ 1490662 w 4195762"/>
              <a:gd name="connsiteY3-104" fmla="*/ 138112 h 614362"/>
              <a:gd name="connsiteX4-105" fmla="*/ 1490662 w 4195762"/>
              <a:gd name="connsiteY4-106" fmla="*/ 233362 h 614362"/>
              <a:gd name="connsiteX5-107" fmla="*/ 0 w 4195762"/>
              <a:gd name="connsiteY5-108" fmla="*/ 233362 h 614362"/>
              <a:gd name="connsiteX6-109" fmla="*/ 0 w 4195762"/>
              <a:gd name="connsiteY6-110" fmla="*/ 361950 h 614362"/>
              <a:gd name="connsiteX7-111" fmla="*/ 4195762 w 4195762"/>
              <a:gd name="connsiteY7-112" fmla="*/ 361950 h 614362"/>
              <a:gd name="connsiteX8-113" fmla="*/ 4195762 w 4195762"/>
              <a:gd name="connsiteY8-114" fmla="*/ 504825 h 614362"/>
              <a:gd name="connsiteX9-115" fmla="*/ 2438400 w 4195762"/>
              <a:gd name="connsiteY9-116" fmla="*/ 504825 h 614362"/>
              <a:gd name="connsiteX10-117" fmla="*/ 2438400 w 4195762"/>
              <a:gd name="connsiteY10-118" fmla="*/ 614362 h 614362"/>
              <a:gd name="connsiteX11-119" fmla="*/ 3352800 w 4195762"/>
              <a:gd name="connsiteY11-120" fmla="*/ 614362 h 614362"/>
              <a:gd name="connsiteX0-121" fmla="*/ 1685925 w 4195762"/>
              <a:gd name="connsiteY0-122" fmla="*/ 0 h 614362"/>
              <a:gd name="connsiteX1-123" fmla="*/ 1200150 w 4195762"/>
              <a:gd name="connsiteY1-124" fmla="*/ 0 h 614362"/>
              <a:gd name="connsiteX2-125" fmla="*/ 1200150 w 4195762"/>
              <a:gd name="connsiteY2-126" fmla="*/ 138112 h 614362"/>
              <a:gd name="connsiteX3-127" fmla="*/ 1490662 w 4195762"/>
              <a:gd name="connsiteY3-128" fmla="*/ 138112 h 614362"/>
              <a:gd name="connsiteX4-129" fmla="*/ 1490662 w 4195762"/>
              <a:gd name="connsiteY4-130" fmla="*/ 233362 h 614362"/>
              <a:gd name="connsiteX5-131" fmla="*/ 0 w 4195762"/>
              <a:gd name="connsiteY5-132" fmla="*/ 233362 h 614362"/>
              <a:gd name="connsiteX6-133" fmla="*/ 0 w 4195762"/>
              <a:gd name="connsiteY6-134" fmla="*/ 361950 h 614362"/>
              <a:gd name="connsiteX7-135" fmla="*/ 4195762 w 4195762"/>
              <a:gd name="connsiteY7-136" fmla="*/ 361950 h 614362"/>
              <a:gd name="connsiteX8-137" fmla="*/ 4195762 w 4195762"/>
              <a:gd name="connsiteY8-138" fmla="*/ 504825 h 614362"/>
              <a:gd name="connsiteX9-139" fmla="*/ 2438400 w 4195762"/>
              <a:gd name="connsiteY9-140" fmla="*/ 504825 h 614362"/>
              <a:gd name="connsiteX10-141" fmla="*/ 2438400 w 4195762"/>
              <a:gd name="connsiteY10-142" fmla="*/ 614362 h 614362"/>
              <a:gd name="connsiteX11-143" fmla="*/ 3352800 w 4195762"/>
              <a:gd name="connsiteY11-144" fmla="*/ 614362 h 614362"/>
              <a:gd name="connsiteX0-145" fmla="*/ 1685925 w 4195762"/>
              <a:gd name="connsiteY0-146" fmla="*/ 0 h 614362"/>
              <a:gd name="connsiteX1-147" fmla="*/ 1200150 w 4195762"/>
              <a:gd name="connsiteY1-148" fmla="*/ 0 h 614362"/>
              <a:gd name="connsiteX2-149" fmla="*/ 1200150 w 4195762"/>
              <a:gd name="connsiteY2-150" fmla="*/ 138112 h 614362"/>
              <a:gd name="connsiteX3-151" fmla="*/ 1490662 w 4195762"/>
              <a:gd name="connsiteY3-152" fmla="*/ 138112 h 614362"/>
              <a:gd name="connsiteX4-153" fmla="*/ 1490662 w 4195762"/>
              <a:gd name="connsiteY4-154" fmla="*/ 233362 h 614362"/>
              <a:gd name="connsiteX5-155" fmla="*/ 0 w 4195762"/>
              <a:gd name="connsiteY5-156" fmla="*/ 233362 h 614362"/>
              <a:gd name="connsiteX6-157" fmla="*/ 0 w 4195762"/>
              <a:gd name="connsiteY6-158" fmla="*/ 361950 h 614362"/>
              <a:gd name="connsiteX7-159" fmla="*/ 4195762 w 4195762"/>
              <a:gd name="connsiteY7-160" fmla="*/ 361950 h 614362"/>
              <a:gd name="connsiteX8-161" fmla="*/ 4195762 w 4195762"/>
              <a:gd name="connsiteY8-162" fmla="*/ 504825 h 614362"/>
              <a:gd name="connsiteX9-163" fmla="*/ 2438400 w 4195762"/>
              <a:gd name="connsiteY9-164" fmla="*/ 504825 h 614362"/>
              <a:gd name="connsiteX10-165" fmla="*/ 2438400 w 4195762"/>
              <a:gd name="connsiteY10-166" fmla="*/ 614362 h 614362"/>
              <a:gd name="connsiteX11-167" fmla="*/ 3352800 w 4195762"/>
              <a:gd name="connsiteY11-168" fmla="*/ 614362 h 614362"/>
              <a:gd name="connsiteX0-169" fmla="*/ 1685925 w 4195762"/>
              <a:gd name="connsiteY0-170" fmla="*/ 0 h 614362"/>
              <a:gd name="connsiteX1-171" fmla="*/ 1200150 w 4195762"/>
              <a:gd name="connsiteY1-172" fmla="*/ 0 h 614362"/>
              <a:gd name="connsiteX2-173" fmla="*/ 1200150 w 4195762"/>
              <a:gd name="connsiteY2-174" fmla="*/ 138112 h 614362"/>
              <a:gd name="connsiteX3-175" fmla="*/ 1490662 w 4195762"/>
              <a:gd name="connsiteY3-176" fmla="*/ 138112 h 614362"/>
              <a:gd name="connsiteX4-177" fmla="*/ 1490662 w 4195762"/>
              <a:gd name="connsiteY4-178" fmla="*/ 233362 h 614362"/>
              <a:gd name="connsiteX5-179" fmla="*/ 0 w 4195762"/>
              <a:gd name="connsiteY5-180" fmla="*/ 233362 h 614362"/>
              <a:gd name="connsiteX6-181" fmla="*/ 0 w 4195762"/>
              <a:gd name="connsiteY6-182" fmla="*/ 361950 h 614362"/>
              <a:gd name="connsiteX7-183" fmla="*/ 4195762 w 4195762"/>
              <a:gd name="connsiteY7-184" fmla="*/ 361950 h 614362"/>
              <a:gd name="connsiteX8-185" fmla="*/ 4195762 w 4195762"/>
              <a:gd name="connsiteY8-186" fmla="*/ 504825 h 614362"/>
              <a:gd name="connsiteX9-187" fmla="*/ 2438400 w 4195762"/>
              <a:gd name="connsiteY9-188" fmla="*/ 504825 h 614362"/>
              <a:gd name="connsiteX10-189" fmla="*/ 2438400 w 4195762"/>
              <a:gd name="connsiteY10-190" fmla="*/ 614362 h 614362"/>
              <a:gd name="connsiteX11-191" fmla="*/ 3352800 w 4195762"/>
              <a:gd name="connsiteY11-192" fmla="*/ 614362 h 614362"/>
              <a:gd name="connsiteX0-193" fmla="*/ 1685925 w 4195762"/>
              <a:gd name="connsiteY0-194" fmla="*/ 0 h 614362"/>
              <a:gd name="connsiteX1-195" fmla="*/ 1200150 w 4195762"/>
              <a:gd name="connsiteY1-196" fmla="*/ 0 h 614362"/>
              <a:gd name="connsiteX2-197" fmla="*/ 1200150 w 4195762"/>
              <a:gd name="connsiteY2-198" fmla="*/ 138112 h 614362"/>
              <a:gd name="connsiteX3-199" fmla="*/ 1490662 w 4195762"/>
              <a:gd name="connsiteY3-200" fmla="*/ 138112 h 614362"/>
              <a:gd name="connsiteX4-201" fmla="*/ 1490662 w 4195762"/>
              <a:gd name="connsiteY4-202" fmla="*/ 233362 h 614362"/>
              <a:gd name="connsiteX5-203" fmla="*/ 0 w 4195762"/>
              <a:gd name="connsiteY5-204" fmla="*/ 233362 h 614362"/>
              <a:gd name="connsiteX6-205" fmla="*/ 0 w 4195762"/>
              <a:gd name="connsiteY6-206" fmla="*/ 361950 h 614362"/>
              <a:gd name="connsiteX7-207" fmla="*/ 4195762 w 4195762"/>
              <a:gd name="connsiteY7-208" fmla="*/ 361950 h 614362"/>
              <a:gd name="connsiteX8-209" fmla="*/ 4195762 w 4195762"/>
              <a:gd name="connsiteY8-210" fmla="*/ 504825 h 614362"/>
              <a:gd name="connsiteX9-211" fmla="*/ 2438400 w 4195762"/>
              <a:gd name="connsiteY9-212" fmla="*/ 504825 h 614362"/>
              <a:gd name="connsiteX10-213" fmla="*/ 2438400 w 4195762"/>
              <a:gd name="connsiteY10-214" fmla="*/ 614362 h 614362"/>
              <a:gd name="connsiteX11-215" fmla="*/ 3352800 w 4195762"/>
              <a:gd name="connsiteY11-216" fmla="*/ 614362 h 614362"/>
              <a:gd name="connsiteX0-217" fmla="*/ 1685925 w 4195762"/>
              <a:gd name="connsiteY0-218" fmla="*/ 0 h 614362"/>
              <a:gd name="connsiteX1-219" fmla="*/ 1200150 w 4195762"/>
              <a:gd name="connsiteY1-220" fmla="*/ 0 h 614362"/>
              <a:gd name="connsiteX2-221" fmla="*/ 1200150 w 4195762"/>
              <a:gd name="connsiteY2-222" fmla="*/ 138112 h 614362"/>
              <a:gd name="connsiteX3-223" fmla="*/ 1490662 w 4195762"/>
              <a:gd name="connsiteY3-224" fmla="*/ 138112 h 614362"/>
              <a:gd name="connsiteX4-225" fmla="*/ 1490662 w 4195762"/>
              <a:gd name="connsiteY4-226" fmla="*/ 233362 h 614362"/>
              <a:gd name="connsiteX5-227" fmla="*/ 0 w 4195762"/>
              <a:gd name="connsiteY5-228" fmla="*/ 233362 h 614362"/>
              <a:gd name="connsiteX6-229" fmla="*/ 0 w 4195762"/>
              <a:gd name="connsiteY6-230" fmla="*/ 361950 h 614362"/>
              <a:gd name="connsiteX7-231" fmla="*/ 4195762 w 4195762"/>
              <a:gd name="connsiteY7-232" fmla="*/ 361950 h 614362"/>
              <a:gd name="connsiteX8-233" fmla="*/ 4195762 w 4195762"/>
              <a:gd name="connsiteY8-234" fmla="*/ 504825 h 614362"/>
              <a:gd name="connsiteX9-235" fmla="*/ 2438400 w 4195762"/>
              <a:gd name="connsiteY9-236" fmla="*/ 504825 h 614362"/>
              <a:gd name="connsiteX10-237" fmla="*/ 2438400 w 4195762"/>
              <a:gd name="connsiteY10-238" fmla="*/ 614362 h 614362"/>
              <a:gd name="connsiteX11-239" fmla="*/ 3352800 w 4195762"/>
              <a:gd name="connsiteY11-240" fmla="*/ 614362 h 614362"/>
              <a:gd name="connsiteX0-241" fmla="*/ 1685925 w 4195762"/>
              <a:gd name="connsiteY0-242" fmla="*/ 0 h 614362"/>
              <a:gd name="connsiteX1-243" fmla="*/ 1200150 w 4195762"/>
              <a:gd name="connsiteY1-244" fmla="*/ 0 h 614362"/>
              <a:gd name="connsiteX2-245" fmla="*/ 1200150 w 4195762"/>
              <a:gd name="connsiteY2-246" fmla="*/ 138112 h 614362"/>
              <a:gd name="connsiteX3-247" fmla="*/ 1490662 w 4195762"/>
              <a:gd name="connsiteY3-248" fmla="*/ 138112 h 614362"/>
              <a:gd name="connsiteX4-249" fmla="*/ 1490662 w 4195762"/>
              <a:gd name="connsiteY4-250" fmla="*/ 233362 h 614362"/>
              <a:gd name="connsiteX5-251" fmla="*/ 0 w 4195762"/>
              <a:gd name="connsiteY5-252" fmla="*/ 233362 h 614362"/>
              <a:gd name="connsiteX6-253" fmla="*/ 0 w 4195762"/>
              <a:gd name="connsiteY6-254" fmla="*/ 361950 h 614362"/>
              <a:gd name="connsiteX7-255" fmla="*/ 4195762 w 4195762"/>
              <a:gd name="connsiteY7-256" fmla="*/ 361950 h 614362"/>
              <a:gd name="connsiteX8-257" fmla="*/ 4195762 w 4195762"/>
              <a:gd name="connsiteY8-258" fmla="*/ 504825 h 614362"/>
              <a:gd name="connsiteX9-259" fmla="*/ 2438400 w 4195762"/>
              <a:gd name="connsiteY9-260" fmla="*/ 504825 h 614362"/>
              <a:gd name="connsiteX10-261" fmla="*/ 2438400 w 4195762"/>
              <a:gd name="connsiteY10-262" fmla="*/ 614362 h 614362"/>
              <a:gd name="connsiteX11-263" fmla="*/ 3352800 w 4195762"/>
              <a:gd name="connsiteY11-264" fmla="*/ 614362 h 614362"/>
              <a:gd name="connsiteX0-265" fmla="*/ 1734946 w 4244783"/>
              <a:gd name="connsiteY0-266" fmla="*/ 0 h 614362"/>
              <a:gd name="connsiteX1-267" fmla="*/ 1249171 w 4244783"/>
              <a:gd name="connsiteY1-268" fmla="*/ 0 h 614362"/>
              <a:gd name="connsiteX2-269" fmla="*/ 1249171 w 4244783"/>
              <a:gd name="connsiteY2-270" fmla="*/ 138112 h 614362"/>
              <a:gd name="connsiteX3-271" fmla="*/ 1539683 w 4244783"/>
              <a:gd name="connsiteY3-272" fmla="*/ 138112 h 614362"/>
              <a:gd name="connsiteX4-273" fmla="*/ 1539683 w 4244783"/>
              <a:gd name="connsiteY4-274" fmla="*/ 233362 h 614362"/>
              <a:gd name="connsiteX5-275" fmla="*/ 49021 w 4244783"/>
              <a:gd name="connsiteY5-276" fmla="*/ 233362 h 614362"/>
              <a:gd name="connsiteX6-277" fmla="*/ 49021 w 4244783"/>
              <a:gd name="connsiteY6-278" fmla="*/ 361950 h 614362"/>
              <a:gd name="connsiteX7-279" fmla="*/ 4244783 w 4244783"/>
              <a:gd name="connsiteY7-280" fmla="*/ 361950 h 614362"/>
              <a:gd name="connsiteX8-281" fmla="*/ 4244783 w 4244783"/>
              <a:gd name="connsiteY8-282" fmla="*/ 504825 h 614362"/>
              <a:gd name="connsiteX9-283" fmla="*/ 2487421 w 4244783"/>
              <a:gd name="connsiteY9-284" fmla="*/ 504825 h 614362"/>
              <a:gd name="connsiteX10-285" fmla="*/ 2487421 w 4244783"/>
              <a:gd name="connsiteY10-286" fmla="*/ 614362 h 614362"/>
              <a:gd name="connsiteX11-287" fmla="*/ 3401821 w 4244783"/>
              <a:gd name="connsiteY11-288" fmla="*/ 614362 h 614362"/>
              <a:gd name="connsiteX0-289" fmla="*/ 1759368 w 4269205"/>
              <a:gd name="connsiteY0-290" fmla="*/ 0 h 614362"/>
              <a:gd name="connsiteX1-291" fmla="*/ 1273593 w 4269205"/>
              <a:gd name="connsiteY1-292" fmla="*/ 0 h 614362"/>
              <a:gd name="connsiteX2-293" fmla="*/ 1273593 w 4269205"/>
              <a:gd name="connsiteY2-294" fmla="*/ 138112 h 614362"/>
              <a:gd name="connsiteX3-295" fmla="*/ 1564105 w 4269205"/>
              <a:gd name="connsiteY3-296" fmla="*/ 138112 h 614362"/>
              <a:gd name="connsiteX4-297" fmla="*/ 1564105 w 4269205"/>
              <a:gd name="connsiteY4-298" fmla="*/ 233362 h 614362"/>
              <a:gd name="connsiteX5-299" fmla="*/ 73443 w 4269205"/>
              <a:gd name="connsiteY5-300" fmla="*/ 233362 h 614362"/>
              <a:gd name="connsiteX6-301" fmla="*/ 73443 w 4269205"/>
              <a:gd name="connsiteY6-302" fmla="*/ 361950 h 614362"/>
              <a:gd name="connsiteX7-303" fmla="*/ 4269205 w 4269205"/>
              <a:gd name="connsiteY7-304" fmla="*/ 361950 h 614362"/>
              <a:gd name="connsiteX8-305" fmla="*/ 4269205 w 4269205"/>
              <a:gd name="connsiteY8-306" fmla="*/ 504825 h 614362"/>
              <a:gd name="connsiteX9-307" fmla="*/ 2511843 w 4269205"/>
              <a:gd name="connsiteY9-308" fmla="*/ 504825 h 614362"/>
              <a:gd name="connsiteX10-309" fmla="*/ 2511843 w 4269205"/>
              <a:gd name="connsiteY10-310" fmla="*/ 614362 h 614362"/>
              <a:gd name="connsiteX11-311" fmla="*/ 3426243 w 4269205"/>
              <a:gd name="connsiteY11-312" fmla="*/ 614362 h 614362"/>
              <a:gd name="connsiteX0-313" fmla="*/ 1755278 w 4265115"/>
              <a:gd name="connsiteY0-314" fmla="*/ 0 h 614362"/>
              <a:gd name="connsiteX1-315" fmla="*/ 1269503 w 4265115"/>
              <a:gd name="connsiteY1-316" fmla="*/ 0 h 614362"/>
              <a:gd name="connsiteX2-317" fmla="*/ 1269503 w 4265115"/>
              <a:gd name="connsiteY2-318" fmla="*/ 138112 h 614362"/>
              <a:gd name="connsiteX3-319" fmla="*/ 1560015 w 4265115"/>
              <a:gd name="connsiteY3-320" fmla="*/ 138112 h 614362"/>
              <a:gd name="connsiteX4-321" fmla="*/ 1560015 w 4265115"/>
              <a:gd name="connsiteY4-322" fmla="*/ 233362 h 614362"/>
              <a:gd name="connsiteX5-323" fmla="*/ 69353 w 4265115"/>
              <a:gd name="connsiteY5-324" fmla="*/ 233362 h 614362"/>
              <a:gd name="connsiteX6-325" fmla="*/ 69353 w 4265115"/>
              <a:gd name="connsiteY6-326" fmla="*/ 361950 h 614362"/>
              <a:gd name="connsiteX7-327" fmla="*/ 4265115 w 4265115"/>
              <a:gd name="connsiteY7-328" fmla="*/ 361950 h 614362"/>
              <a:gd name="connsiteX8-329" fmla="*/ 4265115 w 4265115"/>
              <a:gd name="connsiteY8-330" fmla="*/ 504825 h 614362"/>
              <a:gd name="connsiteX9-331" fmla="*/ 2507753 w 4265115"/>
              <a:gd name="connsiteY9-332" fmla="*/ 504825 h 614362"/>
              <a:gd name="connsiteX10-333" fmla="*/ 2507753 w 4265115"/>
              <a:gd name="connsiteY10-334" fmla="*/ 614362 h 614362"/>
              <a:gd name="connsiteX11-335" fmla="*/ 3422153 w 4265115"/>
              <a:gd name="connsiteY11-336" fmla="*/ 614362 h 614362"/>
              <a:gd name="connsiteX0-337" fmla="*/ 1757889 w 4267726"/>
              <a:gd name="connsiteY0-338" fmla="*/ 0 h 614362"/>
              <a:gd name="connsiteX1-339" fmla="*/ 1272114 w 4267726"/>
              <a:gd name="connsiteY1-340" fmla="*/ 0 h 614362"/>
              <a:gd name="connsiteX2-341" fmla="*/ 1272114 w 4267726"/>
              <a:gd name="connsiteY2-342" fmla="*/ 138112 h 614362"/>
              <a:gd name="connsiteX3-343" fmla="*/ 1562626 w 4267726"/>
              <a:gd name="connsiteY3-344" fmla="*/ 138112 h 614362"/>
              <a:gd name="connsiteX4-345" fmla="*/ 1562626 w 4267726"/>
              <a:gd name="connsiteY4-346" fmla="*/ 233362 h 614362"/>
              <a:gd name="connsiteX5-347" fmla="*/ 71964 w 4267726"/>
              <a:gd name="connsiteY5-348" fmla="*/ 233362 h 614362"/>
              <a:gd name="connsiteX6-349" fmla="*/ 71964 w 4267726"/>
              <a:gd name="connsiteY6-350" fmla="*/ 361950 h 614362"/>
              <a:gd name="connsiteX7-351" fmla="*/ 4267726 w 4267726"/>
              <a:gd name="connsiteY7-352" fmla="*/ 361950 h 614362"/>
              <a:gd name="connsiteX8-353" fmla="*/ 4267726 w 4267726"/>
              <a:gd name="connsiteY8-354" fmla="*/ 504825 h 614362"/>
              <a:gd name="connsiteX9-355" fmla="*/ 2510364 w 4267726"/>
              <a:gd name="connsiteY9-356" fmla="*/ 504825 h 614362"/>
              <a:gd name="connsiteX10-357" fmla="*/ 2510364 w 4267726"/>
              <a:gd name="connsiteY10-358" fmla="*/ 614362 h 614362"/>
              <a:gd name="connsiteX11-359" fmla="*/ 3424764 w 4267726"/>
              <a:gd name="connsiteY11-360" fmla="*/ 614362 h 614362"/>
              <a:gd name="connsiteX0-361" fmla="*/ 1756367 w 4266204"/>
              <a:gd name="connsiteY0-362" fmla="*/ 0 h 614362"/>
              <a:gd name="connsiteX1-363" fmla="*/ 1270592 w 4266204"/>
              <a:gd name="connsiteY1-364" fmla="*/ 0 h 614362"/>
              <a:gd name="connsiteX2-365" fmla="*/ 1270592 w 4266204"/>
              <a:gd name="connsiteY2-366" fmla="*/ 138112 h 614362"/>
              <a:gd name="connsiteX3-367" fmla="*/ 1561104 w 4266204"/>
              <a:gd name="connsiteY3-368" fmla="*/ 138112 h 614362"/>
              <a:gd name="connsiteX4-369" fmla="*/ 1561104 w 4266204"/>
              <a:gd name="connsiteY4-370" fmla="*/ 233362 h 614362"/>
              <a:gd name="connsiteX5-371" fmla="*/ 70442 w 4266204"/>
              <a:gd name="connsiteY5-372" fmla="*/ 233362 h 614362"/>
              <a:gd name="connsiteX6-373" fmla="*/ 70442 w 4266204"/>
              <a:gd name="connsiteY6-374" fmla="*/ 361950 h 614362"/>
              <a:gd name="connsiteX7-375" fmla="*/ 4266204 w 4266204"/>
              <a:gd name="connsiteY7-376" fmla="*/ 361950 h 614362"/>
              <a:gd name="connsiteX8-377" fmla="*/ 4266204 w 4266204"/>
              <a:gd name="connsiteY8-378" fmla="*/ 504825 h 614362"/>
              <a:gd name="connsiteX9-379" fmla="*/ 2508842 w 4266204"/>
              <a:gd name="connsiteY9-380" fmla="*/ 504825 h 614362"/>
              <a:gd name="connsiteX10-381" fmla="*/ 2508842 w 4266204"/>
              <a:gd name="connsiteY10-382" fmla="*/ 614362 h 614362"/>
              <a:gd name="connsiteX11-383" fmla="*/ 3423242 w 4266204"/>
              <a:gd name="connsiteY11-384" fmla="*/ 614362 h 614362"/>
              <a:gd name="connsiteX0-385" fmla="*/ 1756367 w 4266204"/>
              <a:gd name="connsiteY0-386" fmla="*/ 0 h 614362"/>
              <a:gd name="connsiteX1-387" fmla="*/ 1270592 w 4266204"/>
              <a:gd name="connsiteY1-388" fmla="*/ 0 h 614362"/>
              <a:gd name="connsiteX2-389" fmla="*/ 1270592 w 4266204"/>
              <a:gd name="connsiteY2-390" fmla="*/ 138112 h 614362"/>
              <a:gd name="connsiteX3-391" fmla="*/ 1561104 w 4266204"/>
              <a:gd name="connsiteY3-392" fmla="*/ 138112 h 614362"/>
              <a:gd name="connsiteX4-393" fmla="*/ 1561104 w 4266204"/>
              <a:gd name="connsiteY4-394" fmla="*/ 233362 h 614362"/>
              <a:gd name="connsiteX5-395" fmla="*/ 70442 w 4266204"/>
              <a:gd name="connsiteY5-396" fmla="*/ 233362 h 614362"/>
              <a:gd name="connsiteX6-397" fmla="*/ 70442 w 4266204"/>
              <a:gd name="connsiteY6-398" fmla="*/ 361950 h 614362"/>
              <a:gd name="connsiteX7-399" fmla="*/ 4266204 w 4266204"/>
              <a:gd name="connsiteY7-400" fmla="*/ 361950 h 614362"/>
              <a:gd name="connsiteX8-401" fmla="*/ 4266204 w 4266204"/>
              <a:gd name="connsiteY8-402" fmla="*/ 504825 h 614362"/>
              <a:gd name="connsiteX9-403" fmla="*/ 2508842 w 4266204"/>
              <a:gd name="connsiteY9-404" fmla="*/ 504825 h 614362"/>
              <a:gd name="connsiteX10-405" fmla="*/ 2508842 w 4266204"/>
              <a:gd name="connsiteY10-406" fmla="*/ 614362 h 614362"/>
              <a:gd name="connsiteX11-407" fmla="*/ 3423242 w 4266204"/>
              <a:gd name="connsiteY11-408" fmla="*/ 614362 h 614362"/>
              <a:gd name="connsiteX0-409" fmla="*/ 1756367 w 4266204"/>
              <a:gd name="connsiteY0-410" fmla="*/ 0 h 614369"/>
              <a:gd name="connsiteX1-411" fmla="*/ 1270592 w 4266204"/>
              <a:gd name="connsiteY1-412" fmla="*/ 0 h 614369"/>
              <a:gd name="connsiteX2-413" fmla="*/ 1270592 w 4266204"/>
              <a:gd name="connsiteY2-414" fmla="*/ 138112 h 614369"/>
              <a:gd name="connsiteX3-415" fmla="*/ 1561104 w 4266204"/>
              <a:gd name="connsiteY3-416" fmla="*/ 138112 h 614369"/>
              <a:gd name="connsiteX4-417" fmla="*/ 1561104 w 4266204"/>
              <a:gd name="connsiteY4-418" fmla="*/ 233362 h 614369"/>
              <a:gd name="connsiteX5-419" fmla="*/ 70442 w 4266204"/>
              <a:gd name="connsiteY5-420" fmla="*/ 233362 h 614369"/>
              <a:gd name="connsiteX6-421" fmla="*/ 70442 w 4266204"/>
              <a:gd name="connsiteY6-422" fmla="*/ 361950 h 614369"/>
              <a:gd name="connsiteX7-423" fmla="*/ 4266204 w 4266204"/>
              <a:gd name="connsiteY7-424" fmla="*/ 361950 h 614369"/>
              <a:gd name="connsiteX8-425" fmla="*/ 4266204 w 4266204"/>
              <a:gd name="connsiteY8-426" fmla="*/ 504825 h 614369"/>
              <a:gd name="connsiteX9-427" fmla="*/ 2508842 w 4266204"/>
              <a:gd name="connsiteY9-428" fmla="*/ 504825 h 614369"/>
              <a:gd name="connsiteX10-429" fmla="*/ 2508842 w 4266204"/>
              <a:gd name="connsiteY10-430" fmla="*/ 614362 h 614369"/>
              <a:gd name="connsiteX11-431" fmla="*/ 3423242 w 4266204"/>
              <a:gd name="connsiteY11-432" fmla="*/ 614362 h 614369"/>
              <a:gd name="connsiteX0-433" fmla="*/ 1756367 w 4266204"/>
              <a:gd name="connsiteY0-434" fmla="*/ 0 h 614369"/>
              <a:gd name="connsiteX1-435" fmla="*/ 1270592 w 4266204"/>
              <a:gd name="connsiteY1-436" fmla="*/ 0 h 614369"/>
              <a:gd name="connsiteX2-437" fmla="*/ 1270592 w 4266204"/>
              <a:gd name="connsiteY2-438" fmla="*/ 138112 h 614369"/>
              <a:gd name="connsiteX3-439" fmla="*/ 1561104 w 4266204"/>
              <a:gd name="connsiteY3-440" fmla="*/ 138112 h 614369"/>
              <a:gd name="connsiteX4-441" fmla="*/ 1561104 w 4266204"/>
              <a:gd name="connsiteY4-442" fmla="*/ 233362 h 614369"/>
              <a:gd name="connsiteX5-443" fmla="*/ 70442 w 4266204"/>
              <a:gd name="connsiteY5-444" fmla="*/ 233362 h 614369"/>
              <a:gd name="connsiteX6-445" fmla="*/ 70442 w 4266204"/>
              <a:gd name="connsiteY6-446" fmla="*/ 361950 h 614369"/>
              <a:gd name="connsiteX7-447" fmla="*/ 4266204 w 4266204"/>
              <a:gd name="connsiteY7-448" fmla="*/ 361950 h 614369"/>
              <a:gd name="connsiteX8-449" fmla="*/ 4266204 w 4266204"/>
              <a:gd name="connsiteY8-450" fmla="*/ 504825 h 614369"/>
              <a:gd name="connsiteX9-451" fmla="*/ 2508842 w 4266204"/>
              <a:gd name="connsiteY9-452" fmla="*/ 504825 h 614369"/>
              <a:gd name="connsiteX10-453" fmla="*/ 2508842 w 4266204"/>
              <a:gd name="connsiteY10-454" fmla="*/ 614362 h 614369"/>
              <a:gd name="connsiteX11-455" fmla="*/ 3423242 w 4266204"/>
              <a:gd name="connsiteY11-456" fmla="*/ 614362 h 614369"/>
              <a:gd name="connsiteX0-457" fmla="*/ 1756367 w 4266204"/>
              <a:gd name="connsiteY0-458" fmla="*/ 0 h 614369"/>
              <a:gd name="connsiteX1-459" fmla="*/ 1270592 w 4266204"/>
              <a:gd name="connsiteY1-460" fmla="*/ 0 h 614369"/>
              <a:gd name="connsiteX2-461" fmla="*/ 1270592 w 4266204"/>
              <a:gd name="connsiteY2-462" fmla="*/ 138112 h 614369"/>
              <a:gd name="connsiteX3-463" fmla="*/ 1561104 w 4266204"/>
              <a:gd name="connsiteY3-464" fmla="*/ 138112 h 614369"/>
              <a:gd name="connsiteX4-465" fmla="*/ 1561104 w 4266204"/>
              <a:gd name="connsiteY4-466" fmla="*/ 233362 h 614369"/>
              <a:gd name="connsiteX5-467" fmla="*/ 70442 w 4266204"/>
              <a:gd name="connsiteY5-468" fmla="*/ 233362 h 614369"/>
              <a:gd name="connsiteX6-469" fmla="*/ 70442 w 4266204"/>
              <a:gd name="connsiteY6-470" fmla="*/ 361950 h 614369"/>
              <a:gd name="connsiteX7-471" fmla="*/ 4266204 w 4266204"/>
              <a:gd name="connsiteY7-472" fmla="*/ 361950 h 614369"/>
              <a:gd name="connsiteX8-473" fmla="*/ 4266204 w 4266204"/>
              <a:gd name="connsiteY8-474" fmla="*/ 504825 h 614369"/>
              <a:gd name="connsiteX9-475" fmla="*/ 2508842 w 4266204"/>
              <a:gd name="connsiteY9-476" fmla="*/ 504825 h 614369"/>
              <a:gd name="connsiteX10-477" fmla="*/ 2508842 w 4266204"/>
              <a:gd name="connsiteY10-478" fmla="*/ 614362 h 614369"/>
              <a:gd name="connsiteX11-479" fmla="*/ 3423242 w 4266204"/>
              <a:gd name="connsiteY11-480" fmla="*/ 614362 h 614369"/>
              <a:gd name="connsiteX0-481" fmla="*/ 1756367 w 4320198"/>
              <a:gd name="connsiteY0-482" fmla="*/ 0 h 614369"/>
              <a:gd name="connsiteX1-483" fmla="*/ 1270592 w 4320198"/>
              <a:gd name="connsiteY1-484" fmla="*/ 0 h 614369"/>
              <a:gd name="connsiteX2-485" fmla="*/ 1270592 w 4320198"/>
              <a:gd name="connsiteY2-486" fmla="*/ 138112 h 614369"/>
              <a:gd name="connsiteX3-487" fmla="*/ 1561104 w 4320198"/>
              <a:gd name="connsiteY3-488" fmla="*/ 138112 h 614369"/>
              <a:gd name="connsiteX4-489" fmla="*/ 1561104 w 4320198"/>
              <a:gd name="connsiteY4-490" fmla="*/ 233362 h 614369"/>
              <a:gd name="connsiteX5-491" fmla="*/ 70442 w 4320198"/>
              <a:gd name="connsiteY5-492" fmla="*/ 233362 h 614369"/>
              <a:gd name="connsiteX6-493" fmla="*/ 70442 w 4320198"/>
              <a:gd name="connsiteY6-494" fmla="*/ 361950 h 614369"/>
              <a:gd name="connsiteX7-495" fmla="*/ 4266204 w 4320198"/>
              <a:gd name="connsiteY7-496" fmla="*/ 361950 h 614369"/>
              <a:gd name="connsiteX8-497" fmla="*/ 4266204 w 4320198"/>
              <a:gd name="connsiteY8-498" fmla="*/ 504825 h 614369"/>
              <a:gd name="connsiteX9-499" fmla="*/ 2508842 w 4320198"/>
              <a:gd name="connsiteY9-500" fmla="*/ 504825 h 614369"/>
              <a:gd name="connsiteX10-501" fmla="*/ 2508842 w 4320198"/>
              <a:gd name="connsiteY10-502" fmla="*/ 614362 h 614369"/>
              <a:gd name="connsiteX11-503" fmla="*/ 3423242 w 4320198"/>
              <a:gd name="connsiteY11-504" fmla="*/ 614362 h 614369"/>
              <a:gd name="connsiteX0-505" fmla="*/ 1756367 w 4353173"/>
              <a:gd name="connsiteY0-506" fmla="*/ 0 h 614369"/>
              <a:gd name="connsiteX1-507" fmla="*/ 1270592 w 4353173"/>
              <a:gd name="connsiteY1-508" fmla="*/ 0 h 614369"/>
              <a:gd name="connsiteX2-509" fmla="*/ 1270592 w 4353173"/>
              <a:gd name="connsiteY2-510" fmla="*/ 138112 h 614369"/>
              <a:gd name="connsiteX3-511" fmla="*/ 1561104 w 4353173"/>
              <a:gd name="connsiteY3-512" fmla="*/ 138112 h 614369"/>
              <a:gd name="connsiteX4-513" fmla="*/ 1561104 w 4353173"/>
              <a:gd name="connsiteY4-514" fmla="*/ 233362 h 614369"/>
              <a:gd name="connsiteX5-515" fmla="*/ 70442 w 4353173"/>
              <a:gd name="connsiteY5-516" fmla="*/ 233362 h 614369"/>
              <a:gd name="connsiteX6-517" fmla="*/ 70442 w 4353173"/>
              <a:gd name="connsiteY6-518" fmla="*/ 361950 h 614369"/>
              <a:gd name="connsiteX7-519" fmla="*/ 4266204 w 4353173"/>
              <a:gd name="connsiteY7-520" fmla="*/ 361950 h 614369"/>
              <a:gd name="connsiteX8-521" fmla="*/ 4266204 w 4353173"/>
              <a:gd name="connsiteY8-522" fmla="*/ 504825 h 614369"/>
              <a:gd name="connsiteX9-523" fmla="*/ 2508842 w 4353173"/>
              <a:gd name="connsiteY9-524" fmla="*/ 504825 h 614369"/>
              <a:gd name="connsiteX10-525" fmla="*/ 2508842 w 4353173"/>
              <a:gd name="connsiteY10-526" fmla="*/ 614362 h 614369"/>
              <a:gd name="connsiteX11-527" fmla="*/ 3423242 w 4353173"/>
              <a:gd name="connsiteY11-528" fmla="*/ 614362 h 614369"/>
              <a:gd name="connsiteX0-529" fmla="*/ 1756367 w 4351646"/>
              <a:gd name="connsiteY0-530" fmla="*/ 0 h 614369"/>
              <a:gd name="connsiteX1-531" fmla="*/ 1270592 w 4351646"/>
              <a:gd name="connsiteY1-532" fmla="*/ 0 h 614369"/>
              <a:gd name="connsiteX2-533" fmla="*/ 1270592 w 4351646"/>
              <a:gd name="connsiteY2-534" fmla="*/ 138112 h 614369"/>
              <a:gd name="connsiteX3-535" fmla="*/ 1561104 w 4351646"/>
              <a:gd name="connsiteY3-536" fmla="*/ 138112 h 614369"/>
              <a:gd name="connsiteX4-537" fmla="*/ 1561104 w 4351646"/>
              <a:gd name="connsiteY4-538" fmla="*/ 233362 h 614369"/>
              <a:gd name="connsiteX5-539" fmla="*/ 70442 w 4351646"/>
              <a:gd name="connsiteY5-540" fmla="*/ 233362 h 614369"/>
              <a:gd name="connsiteX6-541" fmla="*/ 70442 w 4351646"/>
              <a:gd name="connsiteY6-542" fmla="*/ 361950 h 614369"/>
              <a:gd name="connsiteX7-543" fmla="*/ 4266204 w 4351646"/>
              <a:gd name="connsiteY7-544" fmla="*/ 361950 h 614369"/>
              <a:gd name="connsiteX8-545" fmla="*/ 4266204 w 4351646"/>
              <a:gd name="connsiteY8-546" fmla="*/ 504825 h 614369"/>
              <a:gd name="connsiteX9-547" fmla="*/ 2508842 w 4351646"/>
              <a:gd name="connsiteY9-548" fmla="*/ 504825 h 614369"/>
              <a:gd name="connsiteX10-549" fmla="*/ 2508842 w 4351646"/>
              <a:gd name="connsiteY10-550" fmla="*/ 614362 h 614369"/>
              <a:gd name="connsiteX11-551" fmla="*/ 3423242 w 4351646"/>
              <a:gd name="connsiteY11-552" fmla="*/ 614362 h 614369"/>
              <a:gd name="connsiteX0-553" fmla="*/ 1756367 w 4350432"/>
              <a:gd name="connsiteY0-554" fmla="*/ 0 h 614369"/>
              <a:gd name="connsiteX1-555" fmla="*/ 1270592 w 4350432"/>
              <a:gd name="connsiteY1-556" fmla="*/ 0 h 614369"/>
              <a:gd name="connsiteX2-557" fmla="*/ 1270592 w 4350432"/>
              <a:gd name="connsiteY2-558" fmla="*/ 138112 h 614369"/>
              <a:gd name="connsiteX3-559" fmla="*/ 1561104 w 4350432"/>
              <a:gd name="connsiteY3-560" fmla="*/ 138112 h 614369"/>
              <a:gd name="connsiteX4-561" fmla="*/ 1561104 w 4350432"/>
              <a:gd name="connsiteY4-562" fmla="*/ 233362 h 614369"/>
              <a:gd name="connsiteX5-563" fmla="*/ 70442 w 4350432"/>
              <a:gd name="connsiteY5-564" fmla="*/ 233362 h 614369"/>
              <a:gd name="connsiteX6-565" fmla="*/ 70442 w 4350432"/>
              <a:gd name="connsiteY6-566" fmla="*/ 361950 h 614369"/>
              <a:gd name="connsiteX7-567" fmla="*/ 4266204 w 4350432"/>
              <a:gd name="connsiteY7-568" fmla="*/ 361950 h 614369"/>
              <a:gd name="connsiteX8-569" fmla="*/ 4266204 w 4350432"/>
              <a:gd name="connsiteY8-570" fmla="*/ 504825 h 614369"/>
              <a:gd name="connsiteX9-571" fmla="*/ 2508842 w 4350432"/>
              <a:gd name="connsiteY9-572" fmla="*/ 504825 h 614369"/>
              <a:gd name="connsiteX10-573" fmla="*/ 2508842 w 4350432"/>
              <a:gd name="connsiteY10-574" fmla="*/ 614362 h 614369"/>
              <a:gd name="connsiteX11-575" fmla="*/ 3423242 w 4350432"/>
              <a:gd name="connsiteY11-576" fmla="*/ 614362 h 614369"/>
              <a:gd name="connsiteX0-577" fmla="*/ 1756367 w 4348660"/>
              <a:gd name="connsiteY0-578" fmla="*/ 0 h 614369"/>
              <a:gd name="connsiteX1-579" fmla="*/ 1270592 w 4348660"/>
              <a:gd name="connsiteY1-580" fmla="*/ 0 h 614369"/>
              <a:gd name="connsiteX2-581" fmla="*/ 1270592 w 4348660"/>
              <a:gd name="connsiteY2-582" fmla="*/ 138112 h 614369"/>
              <a:gd name="connsiteX3-583" fmla="*/ 1561104 w 4348660"/>
              <a:gd name="connsiteY3-584" fmla="*/ 138112 h 614369"/>
              <a:gd name="connsiteX4-585" fmla="*/ 1561104 w 4348660"/>
              <a:gd name="connsiteY4-586" fmla="*/ 233362 h 614369"/>
              <a:gd name="connsiteX5-587" fmla="*/ 70442 w 4348660"/>
              <a:gd name="connsiteY5-588" fmla="*/ 233362 h 614369"/>
              <a:gd name="connsiteX6-589" fmla="*/ 70442 w 4348660"/>
              <a:gd name="connsiteY6-590" fmla="*/ 361950 h 614369"/>
              <a:gd name="connsiteX7-591" fmla="*/ 4266204 w 4348660"/>
              <a:gd name="connsiteY7-592" fmla="*/ 361950 h 614369"/>
              <a:gd name="connsiteX8-593" fmla="*/ 4266204 w 4348660"/>
              <a:gd name="connsiteY8-594" fmla="*/ 504825 h 614369"/>
              <a:gd name="connsiteX9-595" fmla="*/ 2508842 w 4348660"/>
              <a:gd name="connsiteY9-596" fmla="*/ 504825 h 614369"/>
              <a:gd name="connsiteX10-597" fmla="*/ 2508842 w 4348660"/>
              <a:gd name="connsiteY10-598" fmla="*/ 614362 h 614369"/>
              <a:gd name="connsiteX11-599" fmla="*/ 3423242 w 4348660"/>
              <a:gd name="connsiteY11-600" fmla="*/ 614362 h 61436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4348660" h="614369">
                <a:moveTo>
                  <a:pt x="1756367" y="0"/>
                </a:moveTo>
                <a:lnTo>
                  <a:pt x="1270592" y="0"/>
                </a:lnTo>
                <a:cubicBezTo>
                  <a:pt x="1178678" y="-320"/>
                  <a:pt x="1180276" y="139232"/>
                  <a:pt x="1270592" y="138112"/>
                </a:cubicBezTo>
                <a:lnTo>
                  <a:pt x="1561104" y="138112"/>
                </a:lnTo>
                <a:cubicBezTo>
                  <a:pt x="1636234" y="138691"/>
                  <a:pt x="1624245" y="235181"/>
                  <a:pt x="1561104" y="233362"/>
                </a:cubicBezTo>
                <a:lnTo>
                  <a:pt x="70442" y="233362"/>
                </a:lnTo>
                <a:cubicBezTo>
                  <a:pt x="-25468" y="231466"/>
                  <a:pt x="-21472" y="361447"/>
                  <a:pt x="70442" y="361950"/>
                </a:cubicBezTo>
                <a:lnTo>
                  <a:pt x="4266204" y="361950"/>
                </a:lnTo>
                <a:cubicBezTo>
                  <a:pt x="4380498" y="360820"/>
                  <a:pt x="4371706" y="505955"/>
                  <a:pt x="4266204" y="504825"/>
                </a:cubicBezTo>
                <a:lnTo>
                  <a:pt x="2508842" y="504825"/>
                </a:lnTo>
                <a:cubicBezTo>
                  <a:pt x="2438507" y="504571"/>
                  <a:pt x="2440906" y="615415"/>
                  <a:pt x="2508842" y="614362"/>
                </a:cubicBezTo>
                <a:lnTo>
                  <a:pt x="3423242" y="614362"/>
                </a:lnTo>
              </a:path>
            </a:pathLst>
          </a:custGeom>
          <a:noFill/>
          <a:ln w="12700" cap="rnd">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e7d195523061f1c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hidden="1"/>
          <p:cNvSpPr txBox="1"/>
          <p:nvPr/>
        </p:nvSpPr>
        <p:spPr>
          <a:xfrm>
            <a:off x="-355600" y="1803400"/>
            <a:ext cx="1016000" cy="1016000"/>
          </a:xfrm>
          <a:prstGeom prst="rect">
            <a:avLst/>
          </a:prstGeom>
          <a:noFill/>
        </p:spPr>
        <p:txBody>
          <a:bodyPr vert="wordArtVert" rtlCol="0">
            <a:spAutoFit/>
          </a:bodyPr>
          <a:lstStyle/>
          <a:p>
            <a:r>
              <a:rPr lang="en-US" altLang="zh-CN" sz="100"/>
              <a:t>e7d195523061f1c0c30ee18c1b05f65d12b38e2533cb2ccdAE0CC34CB5CBEBFAEC353FED4DECE97C3E379FD1D933F5E4DC18EF8EA6B7A1130D5F6DE9DD2BE4B0A8C9126ACE5083D1F5A9E323B29CCFC7691F46984C00CB5F1B63ACA4B74FB33C8D6181CFDC7BBC48AEE2CCC043610F82E624FEBF5863C515A2BA1F8D5AFB4CC303066A8E6E7A4D67</a:t>
            </a:r>
            <a:endParaRPr lang="zh-CN" altLang="en-US" sz="100"/>
          </a:p>
        </p:txBody>
      </p:sp>
      <p:pic>
        <p:nvPicPr>
          <p:cNvPr id="5" name="图片 4">
            <a:extLst>
              <a:ext uri="{FF2B5EF4-FFF2-40B4-BE49-F238E27FC236}">
                <a16:creationId xmlns:a16="http://schemas.microsoft.com/office/drawing/2014/main" id="{53A15AE1-1A3A-4241-A9CC-C9BC25FCF9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156" y="0"/>
            <a:ext cx="3334082" cy="4497778"/>
          </a:xfrm>
          <a:prstGeom prst="rect">
            <a:avLst/>
          </a:prstGeom>
        </p:spPr>
      </p:pic>
      <p:pic>
        <p:nvPicPr>
          <p:cNvPr id="10" name="图片 9">
            <a:extLst>
              <a:ext uri="{FF2B5EF4-FFF2-40B4-BE49-F238E27FC236}">
                <a16:creationId xmlns:a16="http://schemas.microsoft.com/office/drawing/2014/main" id="{80959093-44D9-AE48-94EF-75C1AF2D4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2115" y="0"/>
            <a:ext cx="3299600" cy="4497778"/>
          </a:xfrm>
          <a:prstGeom prst="rect">
            <a:avLst/>
          </a:prstGeom>
        </p:spPr>
      </p:pic>
      <p:pic>
        <p:nvPicPr>
          <p:cNvPr id="13" name="图片 12">
            <a:extLst>
              <a:ext uri="{FF2B5EF4-FFF2-40B4-BE49-F238E27FC236}">
                <a16:creationId xmlns:a16="http://schemas.microsoft.com/office/drawing/2014/main" id="{5C32CCD5-1C46-2A45-B0F6-09BCDD9FF2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1593" y="1576986"/>
            <a:ext cx="3890407" cy="529225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txBox="1"/>
          <p:nvPr/>
        </p:nvSpPr>
        <p:spPr>
          <a:xfrm>
            <a:off x="871257" y="637597"/>
            <a:ext cx="2525086" cy="461665"/>
          </a:xfrm>
          <a:prstGeom prst="rect">
            <a:avLst/>
          </a:prstGeom>
          <a:noFill/>
        </p:spPr>
        <p:txBody>
          <a:bodyPr wrap="square" rtlCol="0">
            <a:spAutoFit/>
          </a:bodyPr>
          <a:lstStyle/>
          <a:p>
            <a:r>
              <a:rPr lang="zh-CN" altLang="en-US" sz="2400" dirty="0">
                <a:latin typeface="方正清刻本悦宋简体" panose="02000000000000000000" pitchFamily="2" charset="-122"/>
                <a:ea typeface="方正清刻本悦宋简体" panose="02000000000000000000" pitchFamily="2" charset="-122"/>
              </a:rPr>
              <a:t>专题图片的设置</a:t>
            </a:r>
          </a:p>
        </p:txBody>
      </p:sp>
      <p:pic>
        <p:nvPicPr>
          <p:cNvPr id="95" name="图片 94"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PicPr>
            <a:picLocks noChangeAspect="1"/>
          </p:cNvPicPr>
          <p:nvPr/>
        </p:nvPicPr>
        <p:blipFill rotWithShape="1">
          <a:blip r:embed="rId2" cstate="hqprint"/>
          <a:srcRect/>
          <a:stretch>
            <a:fillRect/>
          </a:stretch>
        </p:blipFill>
        <p:spPr>
          <a:xfrm>
            <a:off x="548343" y="0"/>
            <a:ext cx="273373" cy="1045029"/>
          </a:xfrm>
          <a:prstGeom prst="rect">
            <a:avLst/>
          </a:prstGeom>
        </p:spPr>
      </p:pic>
      <p:sp>
        <p:nvSpPr>
          <p:cNvPr id="2" name="e7d195523061f1c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hidden="1"/>
          <p:cNvSpPr txBox="1"/>
          <p:nvPr/>
        </p:nvSpPr>
        <p:spPr>
          <a:xfrm>
            <a:off x="-355600" y="1803400"/>
            <a:ext cx="1016000" cy="1016000"/>
          </a:xfrm>
          <a:prstGeom prst="rect">
            <a:avLst/>
          </a:prstGeom>
          <a:noFill/>
        </p:spPr>
        <p:txBody>
          <a:bodyPr vert="wordArtVert" rtlCol="0">
            <a:spAutoFit/>
          </a:bodyPr>
          <a:lstStyle/>
          <a:p>
            <a:r>
              <a:rPr lang="en-US" altLang="zh-CN" sz="100"/>
              <a:t>e7d195523061f1c0c30ee18c1b05f65d12b38e2533cb2ccdAE0CC34CB5CBEBFAEC353FED4DECE97C3E379FD1D933F5E4DC18EF8EA6B7A1130D5F6DE9DD2BE4B0A8C9126ACE5083D1F5A9E323B29CCFC7691F46984C00CB5F1B63ACA4B74FB33C8D6181CFDC7BBC48AEE2CCC043610F82E624FEBF5863C515A2BA1F8D5AFB4CC303066A8E6E7A4D67</a:t>
            </a:r>
            <a:endParaRPr lang="zh-CN" altLang="en-US" sz="100"/>
          </a:p>
        </p:txBody>
      </p:sp>
      <p:sp>
        <p:nvSpPr>
          <p:cNvPr id="39" name="缺角矩形 38" descr="e7d195523061f1c0c30ee18c1b05f65d12b38e2533cb2ccdAE0CC34CB5CBEBFAEC353FED4DECE97C3E379FD1D933F5E4DC18EF8EA6B7A1130D5F6DE9DD2BE4B0A8C9126ACE5083D1F5A9E323B29CCFC7691F46984C00CB5F1B63ACA4B74FB33C8D6181CFDC7BBC48AEE2CCC043610F82E624FEBF5863C515A2BA1F8D5AFB4CC303066A8E6E7A4D67">
            <a:extLst>
              <a:ext uri="{FF2B5EF4-FFF2-40B4-BE49-F238E27FC236}">
                <a16:creationId xmlns:a16="http://schemas.microsoft.com/office/drawing/2014/main" id="{58250FBD-17ED-854D-91B3-B0E4EE99AB5F}"/>
              </a:ext>
            </a:extLst>
          </p:cNvPr>
          <p:cNvSpPr/>
          <p:nvPr/>
        </p:nvSpPr>
        <p:spPr>
          <a:xfrm>
            <a:off x="821716" y="2099491"/>
            <a:ext cx="3309258" cy="3325582"/>
          </a:xfrm>
          <a:prstGeom prst="plaqu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缺角矩形 39" descr="e7d195523061f1c0c30ee18c1b05f65d12b38e2533cb2ccdAE0CC34CB5CBEBFAEC353FED4DECE97C3E379FD1D933F5E4DC18EF8EA6B7A1130D5F6DE9DD2BE4B0A8C9126ACE5083D1F5A9E323B29CCFC7691F46984C00CB5F1B63ACA4B74FB33C8D6181CFDC7BBC48AEE2CCC043610F82E624FEBF5863C515A2BA1F8D5AFB4CC303066A8E6E7A4D67">
            <a:extLst>
              <a:ext uri="{FF2B5EF4-FFF2-40B4-BE49-F238E27FC236}">
                <a16:creationId xmlns:a16="http://schemas.microsoft.com/office/drawing/2014/main" id="{4743F3EA-AAB1-094D-9F13-B065A6369910}"/>
              </a:ext>
            </a:extLst>
          </p:cNvPr>
          <p:cNvSpPr/>
          <p:nvPr/>
        </p:nvSpPr>
        <p:spPr>
          <a:xfrm>
            <a:off x="1467601" y="1894476"/>
            <a:ext cx="2017487" cy="410030"/>
          </a:xfrm>
          <a:prstGeom prst="plaqu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2020</a:t>
            </a:r>
            <a:r>
              <a:rPr lang="zh-CN" altLang="en-US" sz="2000" dirty="0"/>
              <a:t>卷</a:t>
            </a:r>
          </a:p>
        </p:txBody>
      </p:sp>
      <p:sp>
        <p:nvSpPr>
          <p:cNvPr id="41" name="矩形 4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a:extLst>
              <a:ext uri="{FF2B5EF4-FFF2-40B4-BE49-F238E27FC236}">
                <a16:creationId xmlns:a16="http://schemas.microsoft.com/office/drawing/2014/main" id="{6521B675-A5EF-EC46-9986-726BC7C89200}"/>
              </a:ext>
            </a:extLst>
          </p:cNvPr>
          <p:cNvSpPr/>
          <p:nvPr/>
        </p:nvSpPr>
        <p:spPr>
          <a:xfrm>
            <a:off x="685029" y="2590454"/>
            <a:ext cx="3652184" cy="2343655"/>
          </a:xfrm>
          <a:prstGeom prst="rect">
            <a:avLst/>
          </a:prstGeom>
        </p:spPr>
        <p:txBody>
          <a:bodyPr wrap="square">
            <a:spAutoFit/>
          </a:bodyPr>
          <a:lstStyle/>
          <a:p>
            <a:pPr algn="ctr">
              <a:lnSpc>
                <a:spcPct val="150000"/>
              </a:lnSpc>
            </a:pPr>
            <a:r>
              <a:rPr lang="zh-CN" altLang="en-US" sz="2000" dirty="0">
                <a:solidFill>
                  <a:schemeClr val="bg1">
                    <a:lumMod val="65000"/>
                  </a:schemeClr>
                </a:solidFill>
              </a:rPr>
              <a:t>年度要闻</a:t>
            </a:r>
            <a:endParaRPr lang="en-US" altLang="zh-CN" sz="2000" dirty="0">
              <a:solidFill>
                <a:schemeClr val="bg1">
                  <a:lumMod val="65000"/>
                </a:schemeClr>
              </a:solidFill>
            </a:endParaRPr>
          </a:p>
          <a:p>
            <a:pPr algn="ctr">
              <a:lnSpc>
                <a:spcPct val="150000"/>
              </a:lnSpc>
            </a:pPr>
            <a:r>
              <a:rPr lang="zh-CN" altLang="en-US" sz="2000" dirty="0"/>
              <a:t>地图见证发展</a:t>
            </a:r>
            <a:endParaRPr lang="en-US" altLang="zh-CN" sz="2000" dirty="0"/>
          </a:p>
          <a:p>
            <a:pPr algn="ctr">
              <a:lnSpc>
                <a:spcPct val="150000"/>
              </a:lnSpc>
            </a:pPr>
            <a:r>
              <a:rPr lang="zh-CN" altLang="en-US" sz="2000" dirty="0">
                <a:solidFill>
                  <a:schemeClr val="bg1">
                    <a:lumMod val="65000"/>
                  </a:schemeClr>
                </a:solidFill>
              </a:rPr>
              <a:t>长江大保护</a:t>
            </a:r>
            <a:endParaRPr lang="en-US" altLang="zh-CN" sz="2000" dirty="0">
              <a:solidFill>
                <a:schemeClr val="bg1">
                  <a:lumMod val="65000"/>
                </a:schemeClr>
              </a:solidFill>
            </a:endParaRPr>
          </a:p>
          <a:p>
            <a:pPr algn="ctr">
              <a:lnSpc>
                <a:spcPct val="150000"/>
              </a:lnSpc>
            </a:pPr>
            <a:r>
              <a:rPr lang="zh-CN" altLang="en-US" sz="2000" dirty="0">
                <a:solidFill>
                  <a:schemeClr val="bg1">
                    <a:lumMod val="65000"/>
                  </a:schemeClr>
                </a:solidFill>
              </a:rPr>
              <a:t>中国首个滨海湿地类型世界</a:t>
            </a:r>
            <a:endParaRPr lang="en-US" altLang="zh-CN" sz="2000" dirty="0">
              <a:solidFill>
                <a:schemeClr val="bg1">
                  <a:lumMod val="65000"/>
                </a:schemeClr>
              </a:solidFill>
            </a:endParaRPr>
          </a:p>
          <a:p>
            <a:pPr algn="ctr">
              <a:lnSpc>
                <a:spcPct val="150000"/>
              </a:lnSpc>
            </a:pPr>
            <a:r>
              <a:rPr lang="zh-CN" altLang="en-US" sz="2000" dirty="0">
                <a:solidFill>
                  <a:schemeClr val="bg1">
                    <a:lumMod val="65000"/>
                  </a:schemeClr>
                </a:solidFill>
              </a:rPr>
              <a:t>遗产</a:t>
            </a:r>
            <a:endParaRPr lang="en-US" altLang="zh-CN" sz="2000" dirty="0">
              <a:solidFill>
                <a:schemeClr val="bg1">
                  <a:lumMod val="65000"/>
                </a:schemeClr>
              </a:solidFill>
            </a:endParaRPr>
          </a:p>
        </p:txBody>
      </p:sp>
      <p:sp>
        <p:nvSpPr>
          <p:cNvPr id="42" name="缺角矩形 41" descr="e7d195523061f1c0c30ee18c1b05f65d12b38e2533cb2ccdAE0CC34CB5CBEBFAEC353FED4DECE97C3E379FD1D933F5E4DC18EF8EA6B7A1130D5F6DE9DD2BE4B0A8C9126ACE5083D1F5A9E323B29CCFC7691F46984C00CB5F1B63ACA4B74FB33C8D6181CFDC7BBC48AEE2CCC043610F82E624FEBF5863C515A2BA1F8D5AFB4CC303066A8E6E7A4D67">
            <a:extLst>
              <a:ext uri="{FF2B5EF4-FFF2-40B4-BE49-F238E27FC236}">
                <a16:creationId xmlns:a16="http://schemas.microsoft.com/office/drawing/2014/main" id="{7DD58BE3-2ED0-9246-A8B9-7F405057A14C}"/>
              </a:ext>
            </a:extLst>
          </p:cNvPr>
          <p:cNvSpPr/>
          <p:nvPr/>
        </p:nvSpPr>
        <p:spPr>
          <a:xfrm>
            <a:off x="4776858" y="2093701"/>
            <a:ext cx="6593425" cy="3325582"/>
          </a:xfrm>
          <a:prstGeom prst="plaqu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6980D34D-80E8-B84B-90BB-BE4DF2F0262A}"/>
              </a:ext>
            </a:extLst>
          </p:cNvPr>
          <p:cNvSpPr txBox="1"/>
          <p:nvPr/>
        </p:nvSpPr>
        <p:spPr>
          <a:xfrm>
            <a:off x="5141626" y="2590454"/>
            <a:ext cx="5711820" cy="2031325"/>
          </a:xfrm>
          <a:prstGeom prst="rect">
            <a:avLst/>
          </a:prstGeom>
          <a:noFill/>
        </p:spPr>
        <p:txBody>
          <a:bodyPr wrap="none" rtlCol="0">
            <a:spAutoFit/>
          </a:bodyPr>
          <a:lstStyle/>
          <a:p>
            <a:pPr>
              <a:lnSpc>
                <a:spcPct val="150000"/>
              </a:lnSpc>
            </a:pPr>
            <a:r>
              <a:rPr lang="en-US" altLang="zh-CN" dirty="0"/>
              <a:t>1949 ~ 2019</a:t>
            </a:r>
            <a:r>
              <a:rPr lang="zh-CN" altLang="en-US" dirty="0"/>
              <a:t>，是江苏建设、改革和发展波澜壮阔、</a:t>
            </a:r>
            <a:endParaRPr lang="en-US" altLang="zh-CN" dirty="0"/>
          </a:p>
          <a:p>
            <a:pPr>
              <a:lnSpc>
                <a:spcPct val="150000"/>
              </a:lnSpc>
            </a:pPr>
            <a:r>
              <a:rPr lang="zh-CN" altLang="en-US" dirty="0"/>
              <a:t>成就辉煌的 </a:t>
            </a:r>
            <a:r>
              <a:rPr lang="en-US" altLang="zh-CN" dirty="0"/>
              <a:t>70 </a:t>
            </a:r>
            <a:r>
              <a:rPr lang="zh-CN" altLang="en-US" dirty="0"/>
              <a:t>年。本专 题特地聚焦 </a:t>
            </a:r>
            <a:r>
              <a:rPr lang="en-US" altLang="zh-CN" dirty="0"/>
              <a:t>1978 ~ 2018 </a:t>
            </a:r>
          </a:p>
          <a:p>
            <a:pPr>
              <a:lnSpc>
                <a:spcPct val="150000"/>
              </a:lnSpc>
            </a:pPr>
            <a:r>
              <a:rPr lang="zh-CN" altLang="en-US" dirty="0"/>
              <a:t>这一重要时段， 以独特的地图专题表现方式，形象、</a:t>
            </a:r>
            <a:endParaRPr lang="en-US" altLang="zh-CN" dirty="0"/>
          </a:p>
          <a:p>
            <a:pPr>
              <a:lnSpc>
                <a:spcPct val="150000"/>
              </a:lnSpc>
            </a:pPr>
            <a:r>
              <a:rPr lang="zh-CN" altLang="en-US" dirty="0"/>
              <a:t>直观地展示 </a:t>
            </a:r>
            <a:r>
              <a:rPr lang="en-US" altLang="zh-CN" dirty="0"/>
              <a:t>70 </a:t>
            </a:r>
            <a:r>
              <a:rPr lang="zh-CN" altLang="en-US" dirty="0"/>
              <a:t>年来江苏发展的光辉历程和巨大成就。 </a:t>
            </a:r>
          </a:p>
          <a:p>
            <a:endParaRPr kumimoji="1" lang="zh-CN" altLang="en-US" dirty="0"/>
          </a:p>
        </p:txBody>
      </p:sp>
    </p:spTree>
    <p:extLst>
      <p:ext uri="{BB962C8B-B14F-4D97-AF65-F5344CB8AC3E}">
        <p14:creationId xmlns:p14="http://schemas.microsoft.com/office/powerpoint/2010/main" val="1484649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任意多边形: 形状 48"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a:spLocks noChangeAspect="1"/>
          </p:cNvSpPr>
          <p:nvPr/>
        </p:nvSpPr>
        <p:spPr>
          <a:xfrm>
            <a:off x="828513" y="5797436"/>
            <a:ext cx="2160000" cy="305160"/>
          </a:xfrm>
          <a:custGeom>
            <a:avLst/>
            <a:gdLst>
              <a:gd name="connsiteX0" fmla="*/ 1685925 w 4195762"/>
              <a:gd name="connsiteY0" fmla="*/ 0 h 614362"/>
              <a:gd name="connsiteX1" fmla="*/ 1200150 w 4195762"/>
              <a:gd name="connsiteY1" fmla="*/ 0 h 614362"/>
              <a:gd name="connsiteX2" fmla="*/ 1200150 w 4195762"/>
              <a:gd name="connsiteY2" fmla="*/ 138112 h 614362"/>
              <a:gd name="connsiteX3" fmla="*/ 1490662 w 4195762"/>
              <a:gd name="connsiteY3" fmla="*/ 138112 h 614362"/>
              <a:gd name="connsiteX4" fmla="*/ 1490662 w 4195762"/>
              <a:gd name="connsiteY4" fmla="*/ 233362 h 614362"/>
              <a:gd name="connsiteX5" fmla="*/ 0 w 4195762"/>
              <a:gd name="connsiteY5" fmla="*/ 233362 h 614362"/>
              <a:gd name="connsiteX6" fmla="*/ 0 w 4195762"/>
              <a:gd name="connsiteY6" fmla="*/ 361950 h 614362"/>
              <a:gd name="connsiteX7" fmla="*/ 4195762 w 4195762"/>
              <a:gd name="connsiteY7" fmla="*/ 361950 h 614362"/>
              <a:gd name="connsiteX8" fmla="*/ 4195762 w 4195762"/>
              <a:gd name="connsiteY8" fmla="*/ 504825 h 614362"/>
              <a:gd name="connsiteX9" fmla="*/ 2438400 w 4195762"/>
              <a:gd name="connsiteY9" fmla="*/ 504825 h 614362"/>
              <a:gd name="connsiteX10" fmla="*/ 2438400 w 4195762"/>
              <a:gd name="connsiteY10" fmla="*/ 614362 h 614362"/>
              <a:gd name="connsiteX11" fmla="*/ 3352800 w 4195762"/>
              <a:gd name="connsiteY11" fmla="*/ 614362 h 614362"/>
              <a:gd name="connsiteX0-1" fmla="*/ 1685925 w 4195762"/>
              <a:gd name="connsiteY0-2" fmla="*/ 0 h 614362"/>
              <a:gd name="connsiteX1-3" fmla="*/ 1200150 w 4195762"/>
              <a:gd name="connsiteY1-4" fmla="*/ 0 h 614362"/>
              <a:gd name="connsiteX2-5" fmla="*/ 1200150 w 4195762"/>
              <a:gd name="connsiteY2-6" fmla="*/ 138112 h 614362"/>
              <a:gd name="connsiteX3-7" fmla="*/ 1490662 w 4195762"/>
              <a:gd name="connsiteY3-8" fmla="*/ 138112 h 614362"/>
              <a:gd name="connsiteX4-9" fmla="*/ 1490662 w 4195762"/>
              <a:gd name="connsiteY4-10" fmla="*/ 233362 h 614362"/>
              <a:gd name="connsiteX5-11" fmla="*/ 0 w 4195762"/>
              <a:gd name="connsiteY5-12" fmla="*/ 233362 h 614362"/>
              <a:gd name="connsiteX6-13" fmla="*/ 0 w 4195762"/>
              <a:gd name="connsiteY6-14" fmla="*/ 361950 h 614362"/>
              <a:gd name="connsiteX7-15" fmla="*/ 4195762 w 4195762"/>
              <a:gd name="connsiteY7-16" fmla="*/ 361950 h 614362"/>
              <a:gd name="connsiteX8-17" fmla="*/ 4195762 w 4195762"/>
              <a:gd name="connsiteY8-18" fmla="*/ 504825 h 614362"/>
              <a:gd name="connsiteX9-19" fmla="*/ 2438400 w 4195762"/>
              <a:gd name="connsiteY9-20" fmla="*/ 504825 h 614362"/>
              <a:gd name="connsiteX10-21" fmla="*/ 2438400 w 4195762"/>
              <a:gd name="connsiteY10-22" fmla="*/ 614362 h 614362"/>
              <a:gd name="connsiteX11-23" fmla="*/ 3352800 w 4195762"/>
              <a:gd name="connsiteY11-24" fmla="*/ 614362 h 614362"/>
              <a:gd name="connsiteX0-25" fmla="*/ 1685925 w 4195762"/>
              <a:gd name="connsiteY0-26" fmla="*/ 0 h 614362"/>
              <a:gd name="connsiteX1-27" fmla="*/ 1200150 w 4195762"/>
              <a:gd name="connsiteY1-28" fmla="*/ 0 h 614362"/>
              <a:gd name="connsiteX2-29" fmla="*/ 1200150 w 4195762"/>
              <a:gd name="connsiteY2-30" fmla="*/ 138112 h 614362"/>
              <a:gd name="connsiteX3-31" fmla="*/ 1490662 w 4195762"/>
              <a:gd name="connsiteY3-32" fmla="*/ 138112 h 614362"/>
              <a:gd name="connsiteX4-33" fmla="*/ 1490662 w 4195762"/>
              <a:gd name="connsiteY4-34" fmla="*/ 233362 h 614362"/>
              <a:gd name="connsiteX5-35" fmla="*/ 0 w 4195762"/>
              <a:gd name="connsiteY5-36" fmla="*/ 233362 h 614362"/>
              <a:gd name="connsiteX6-37" fmla="*/ 0 w 4195762"/>
              <a:gd name="connsiteY6-38" fmla="*/ 361950 h 614362"/>
              <a:gd name="connsiteX7-39" fmla="*/ 4195762 w 4195762"/>
              <a:gd name="connsiteY7-40" fmla="*/ 361950 h 614362"/>
              <a:gd name="connsiteX8-41" fmla="*/ 4195762 w 4195762"/>
              <a:gd name="connsiteY8-42" fmla="*/ 504825 h 614362"/>
              <a:gd name="connsiteX9-43" fmla="*/ 2438400 w 4195762"/>
              <a:gd name="connsiteY9-44" fmla="*/ 504825 h 614362"/>
              <a:gd name="connsiteX10-45" fmla="*/ 2438400 w 4195762"/>
              <a:gd name="connsiteY10-46" fmla="*/ 614362 h 614362"/>
              <a:gd name="connsiteX11-47" fmla="*/ 3352800 w 4195762"/>
              <a:gd name="connsiteY11-48" fmla="*/ 614362 h 614362"/>
              <a:gd name="connsiteX0-49" fmla="*/ 1685925 w 4195762"/>
              <a:gd name="connsiteY0-50" fmla="*/ 0 h 614362"/>
              <a:gd name="connsiteX1-51" fmla="*/ 1200150 w 4195762"/>
              <a:gd name="connsiteY1-52" fmla="*/ 0 h 614362"/>
              <a:gd name="connsiteX2-53" fmla="*/ 1200150 w 4195762"/>
              <a:gd name="connsiteY2-54" fmla="*/ 138112 h 614362"/>
              <a:gd name="connsiteX3-55" fmla="*/ 1490662 w 4195762"/>
              <a:gd name="connsiteY3-56" fmla="*/ 138112 h 614362"/>
              <a:gd name="connsiteX4-57" fmla="*/ 1490662 w 4195762"/>
              <a:gd name="connsiteY4-58" fmla="*/ 233362 h 614362"/>
              <a:gd name="connsiteX5-59" fmla="*/ 0 w 4195762"/>
              <a:gd name="connsiteY5-60" fmla="*/ 233362 h 614362"/>
              <a:gd name="connsiteX6-61" fmla="*/ 0 w 4195762"/>
              <a:gd name="connsiteY6-62" fmla="*/ 361950 h 614362"/>
              <a:gd name="connsiteX7-63" fmla="*/ 4195762 w 4195762"/>
              <a:gd name="connsiteY7-64" fmla="*/ 361950 h 614362"/>
              <a:gd name="connsiteX8-65" fmla="*/ 4195762 w 4195762"/>
              <a:gd name="connsiteY8-66" fmla="*/ 504825 h 614362"/>
              <a:gd name="connsiteX9-67" fmla="*/ 2438400 w 4195762"/>
              <a:gd name="connsiteY9-68" fmla="*/ 504825 h 614362"/>
              <a:gd name="connsiteX10-69" fmla="*/ 2438400 w 4195762"/>
              <a:gd name="connsiteY10-70" fmla="*/ 614362 h 614362"/>
              <a:gd name="connsiteX11-71" fmla="*/ 3352800 w 4195762"/>
              <a:gd name="connsiteY11-72" fmla="*/ 614362 h 614362"/>
              <a:gd name="connsiteX0-73" fmla="*/ 1685925 w 4195762"/>
              <a:gd name="connsiteY0-74" fmla="*/ 0 h 614362"/>
              <a:gd name="connsiteX1-75" fmla="*/ 1200150 w 4195762"/>
              <a:gd name="connsiteY1-76" fmla="*/ 0 h 614362"/>
              <a:gd name="connsiteX2-77" fmla="*/ 1200150 w 4195762"/>
              <a:gd name="connsiteY2-78" fmla="*/ 138112 h 614362"/>
              <a:gd name="connsiteX3-79" fmla="*/ 1490662 w 4195762"/>
              <a:gd name="connsiteY3-80" fmla="*/ 138112 h 614362"/>
              <a:gd name="connsiteX4-81" fmla="*/ 1490662 w 4195762"/>
              <a:gd name="connsiteY4-82" fmla="*/ 233362 h 614362"/>
              <a:gd name="connsiteX5-83" fmla="*/ 0 w 4195762"/>
              <a:gd name="connsiteY5-84" fmla="*/ 233362 h 614362"/>
              <a:gd name="connsiteX6-85" fmla="*/ 0 w 4195762"/>
              <a:gd name="connsiteY6-86" fmla="*/ 361950 h 614362"/>
              <a:gd name="connsiteX7-87" fmla="*/ 4195762 w 4195762"/>
              <a:gd name="connsiteY7-88" fmla="*/ 361950 h 614362"/>
              <a:gd name="connsiteX8-89" fmla="*/ 4195762 w 4195762"/>
              <a:gd name="connsiteY8-90" fmla="*/ 504825 h 614362"/>
              <a:gd name="connsiteX9-91" fmla="*/ 2438400 w 4195762"/>
              <a:gd name="connsiteY9-92" fmla="*/ 504825 h 614362"/>
              <a:gd name="connsiteX10-93" fmla="*/ 2438400 w 4195762"/>
              <a:gd name="connsiteY10-94" fmla="*/ 614362 h 614362"/>
              <a:gd name="connsiteX11-95" fmla="*/ 3352800 w 4195762"/>
              <a:gd name="connsiteY11-96" fmla="*/ 614362 h 614362"/>
              <a:gd name="connsiteX0-97" fmla="*/ 1685925 w 4195762"/>
              <a:gd name="connsiteY0-98" fmla="*/ 0 h 614362"/>
              <a:gd name="connsiteX1-99" fmla="*/ 1200150 w 4195762"/>
              <a:gd name="connsiteY1-100" fmla="*/ 0 h 614362"/>
              <a:gd name="connsiteX2-101" fmla="*/ 1200150 w 4195762"/>
              <a:gd name="connsiteY2-102" fmla="*/ 138112 h 614362"/>
              <a:gd name="connsiteX3-103" fmla="*/ 1490662 w 4195762"/>
              <a:gd name="connsiteY3-104" fmla="*/ 138112 h 614362"/>
              <a:gd name="connsiteX4-105" fmla="*/ 1490662 w 4195762"/>
              <a:gd name="connsiteY4-106" fmla="*/ 233362 h 614362"/>
              <a:gd name="connsiteX5-107" fmla="*/ 0 w 4195762"/>
              <a:gd name="connsiteY5-108" fmla="*/ 233362 h 614362"/>
              <a:gd name="connsiteX6-109" fmla="*/ 0 w 4195762"/>
              <a:gd name="connsiteY6-110" fmla="*/ 361950 h 614362"/>
              <a:gd name="connsiteX7-111" fmla="*/ 4195762 w 4195762"/>
              <a:gd name="connsiteY7-112" fmla="*/ 361950 h 614362"/>
              <a:gd name="connsiteX8-113" fmla="*/ 4195762 w 4195762"/>
              <a:gd name="connsiteY8-114" fmla="*/ 504825 h 614362"/>
              <a:gd name="connsiteX9-115" fmla="*/ 2438400 w 4195762"/>
              <a:gd name="connsiteY9-116" fmla="*/ 504825 h 614362"/>
              <a:gd name="connsiteX10-117" fmla="*/ 2438400 w 4195762"/>
              <a:gd name="connsiteY10-118" fmla="*/ 614362 h 614362"/>
              <a:gd name="connsiteX11-119" fmla="*/ 3352800 w 4195762"/>
              <a:gd name="connsiteY11-120" fmla="*/ 614362 h 614362"/>
              <a:gd name="connsiteX0-121" fmla="*/ 1685925 w 4195762"/>
              <a:gd name="connsiteY0-122" fmla="*/ 0 h 614362"/>
              <a:gd name="connsiteX1-123" fmla="*/ 1200150 w 4195762"/>
              <a:gd name="connsiteY1-124" fmla="*/ 0 h 614362"/>
              <a:gd name="connsiteX2-125" fmla="*/ 1200150 w 4195762"/>
              <a:gd name="connsiteY2-126" fmla="*/ 138112 h 614362"/>
              <a:gd name="connsiteX3-127" fmla="*/ 1490662 w 4195762"/>
              <a:gd name="connsiteY3-128" fmla="*/ 138112 h 614362"/>
              <a:gd name="connsiteX4-129" fmla="*/ 1490662 w 4195762"/>
              <a:gd name="connsiteY4-130" fmla="*/ 233362 h 614362"/>
              <a:gd name="connsiteX5-131" fmla="*/ 0 w 4195762"/>
              <a:gd name="connsiteY5-132" fmla="*/ 233362 h 614362"/>
              <a:gd name="connsiteX6-133" fmla="*/ 0 w 4195762"/>
              <a:gd name="connsiteY6-134" fmla="*/ 361950 h 614362"/>
              <a:gd name="connsiteX7-135" fmla="*/ 4195762 w 4195762"/>
              <a:gd name="connsiteY7-136" fmla="*/ 361950 h 614362"/>
              <a:gd name="connsiteX8-137" fmla="*/ 4195762 w 4195762"/>
              <a:gd name="connsiteY8-138" fmla="*/ 504825 h 614362"/>
              <a:gd name="connsiteX9-139" fmla="*/ 2438400 w 4195762"/>
              <a:gd name="connsiteY9-140" fmla="*/ 504825 h 614362"/>
              <a:gd name="connsiteX10-141" fmla="*/ 2438400 w 4195762"/>
              <a:gd name="connsiteY10-142" fmla="*/ 614362 h 614362"/>
              <a:gd name="connsiteX11-143" fmla="*/ 3352800 w 4195762"/>
              <a:gd name="connsiteY11-144" fmla="*/ 614362 h 614362"/>
              <a:gd name="connsiteX0-145" fmla="*/ 1685925 w 4195762"/>
              <a:gd name="connsiteY0-146" fmla="*/ 0 h 614362"/>
              <a:gd name="connsiteX1-147" fmla="*/ 1200150 w 4195762"/>
              <a:gd name="connsiteY1-148" fmla="*/ 0 h 614362"/>
              <a:gd name="connsiteX2-149" fmla="*/ 1200150 w 4195762"/>
              <a:gd name="connsiteY2-150" fmla="*/ 138112 h 614362"/>
              <a:gd name="connsiteX3-151" fmla="*/ 1490662 w 4195762"/>
              <a:gd name="connsiteY3-152" fmla="*/ 138112 h 614362"/>
              <a:gd name="connsiteX4-153" fmla="*/ 1490662 w 4195762"/>
              <a:gd name="connsiteY4-154" fmla="*/ 233362 h 614362"/>
              <a:gd name="connsiteX5-155" fmla="*/ 0 w 4195762"/>
              <a:gd name="connsiteY5-156" fmla="*/ 233362 h 614362"/>
              <a:gd name="connsiteX6-157" fmla="*/ 0 w 4195762"/>
              <a:gd name="connsiteY6-158" fmla="*/ 361950 h 614362"/>
              <a:gd name="connsiteX7-159" fmla="*/ 4195762 w 4195762"/>
              <a:gd name="connsiteY7-160" fmla="*/ 361950 h 614362"/>
              <a:gd name="connsiteX8-161" fmla="*/ 4195762 w 4195762"/>
              <a:gd name="connsiteY8-162" fmla="*/ 504825 h 614362"/>
              <a:gd name="connsiteX9-163" fmla="*/ 2438400 w 4195762"/>
              <a:gd name="connsiteY9-164" fmla="*/ 504825 h 614362"/>
              <a:gd name="connsiteX10-165" fmla="*/ 2438400 w 4195762"/>
              <a:gd name="connsiteY10-166" fmla="*/ 614362 h 614362"/>
              <a:gd name="connsiteX11-167" fmla="*/ 3352800 w 4195762"/>
              <a:gd name="connsiteY11-168" fmla="*/ 614362 h 614362"/>
              <a:gd name="connsiteX0-169" fmla="*/ 1685925 w 4195762"/>
              <a:gd name="connsiteY0-170" fmla="*/ 0 h 614362"/>
              <a:gd name="connsiteX1-171" fmla="*/ 1200150 w 4195762"/>
              <a:gd name="connsiteY1-172" fmla="*/ 0 h 614362"/>
              <a:gd name="connsiteX2-173" fmla="*/ 1200150 w 4195762"/>
              <a:gd name="connsiteY2-174" fmla="*/ 138112 h 614362"/>
              <a:gd name="connsiteX3-175" fmla="*/ 1490662 w 4195762"/>
              <a:gd name="connsiteY3-176" fmla="*/ 138112 h 614362"/>
              <a:gd name="connsiteX4-177" fmla="*/ 1490662 w 4195762"/>
              <a:gd name="connsiteY4-178" fmla="*/ 233362 h 614362"/>
              <a:gd name="connsiteX5-179" fmla="*/ 0 w 4195762"/>
              <a:gd name="connsiteY5-180" fmla="*/ 233362 h 614362"/>
              <a:gd name="connsiteX6-181" fmla="*/ 0 w 4195762"/>
              <a:gd name="connsiteY6-182" fmla="*/ 361950 h 614362"/>
              <a:gd name="connsiteX7-183" fmla="*/ 4195762 w 4195762"/>
              <a:gd name="connsiteY7-184" fmla="*/ 361950 h 614362"/>
              <a:gd name="connsiteX8-185" fmla="*/ 4195762 w 4195762"/>
              <a:gd name="connsiteY8-186" fmla="*/ 504825 h 614362"/>
              <a:gd name="connsiteX9-187" fmla="*/ 2438400 w 4195762"/>
              <a:gd name="connsiteY9-188" fmla="*/ 504825 h 614362"/>
              <a:gd name="connsiteX10-189" fmla="*/ 2438400 w 4195762"/>
              <a:gd name="connsiteY10-190" fmla="*/ 614362 h 614362"/>
              <a:gd name="connsiteX11-191" fmla="*/ 3352800 w 4195762"/>
              <a:gd name="connsiteY11-192" fmla="*/ 614362 h 614362"/>
              <a:gd name="connsiteX0-193" fmla="*/ 1685925 w 4195762"/>
              <a:gd name="connsiteY0-194" fmla="*/ 0 h 614362"/>
              <a:gd name="connsiteX1-195" fmla="*/ 1200150 w 4195762"/>
              <a:gd name="connsiteY1-196" fmla="*/ 0 h 614362"/>
              <a:gd name="connsiteX2-197" fmla="*/ 1200150 w 4195762"/>
              <a:gd name="connsiteY2-198" fmla="*/ 138112 h 614362"/>
              <a:gd name="connsiteX3-199" fmla="*/ 1490662 w 4195762"/>
              <a:gd name="connsiteY3-200" fmla="*/ 138112 h 614362"/>
              <a:gd name="connsiteX4-201" fmla="*/ 1490662 w 4195762"/>
              <a:gd name="connsiteY4-202" fmla="*/ 233362 h 614362"/>
              <a:gd name="connsiteX5-203" fmla="*/ 0 w 4195762"/>
              <a:gd name="connsiteY5-204" fmla="*/ 233362 h 614362"/>
              <a:gd name="connsiteX6-205" fmla="*/ 0 w 4195762"/>
              <a:gd name="connsiteY6-206" fmla="*/ 361950 h 614362"/>
              <a:gd name="connsiteX7-207" fmla="*/ 4195762 w 4195762"/>
              <a:gd name="connsiteY7-208" fmla="*/ 361950 h 614362"/>
              <a:gd name="connsiteX8-209" fmla="*/ 4195762 w 4195762"/>
              <a:gd name="connsiteY8-210" fmla="*/ 504825 h 614362"/>
              <a:gd name="connsiteX9-211" fmla="*/ 2438400 w 4195762"/>
              <a:gd name="connsiteY9-212" fmla="*/ 504825 h 614362"/>
              <a:gd name="connsiteX10-213" fmla="*/ 2438400 w 4195762"/>
              <a:gd name="connsiteY10-214" fmla="*/ 614362 h 614362"/>
              <a:gd name="connsiteX11-215" fmla="*/ 3352800 w 4195762"/>
              <a:gd name="connsiteY11-216" fmla="*/ 614362 h 614362"/>
              <a:gd name="connsiteX0-217" fmla="*/ 1685925 w 4195762"/>
              <a:gd name="connsiteY0-218" fmla="*/ 0 h 614362"/>
              <a:gd name="connsiteX1-219" fmla="*/ 1200150 w 4195762"/>
              <a:gd name="connsiteY1-220" fmla="*/ 0 h 614362"/>
              <a:gd name="connsiteX2-221" fmla="*/ 1200150 w 4195762"/>
              <a:gd name="connsiteY2-222" fmla="*/ 138112 h 614362"/>
              <a:gd name="connsiteX3-223" fmla="*/ 1490662 w 4195762"/>
              <a:gd name="connsiteY3-224" fmla="*/ 138112 h 614362"/>
              <a:gd name="connsiteX4-225" fmla="*/ 1490662 w 4195762"/>
              <a:gd name="connsiteY4-226" fmla="*/ 233362 h 614362"/>
              <a:gd name="connsiteX5-227" fmla="*/ 0 w 4195762"/>
              <a:gd name="connsiteY5-228" fmla="*/ 233362 h 614362"/>
              <a:gd name="connsiteX6-229" fmla="*/ 0 w 4195762"/>
              <a:gd name="connsiteY6-230" fmla="*/ 361950 h 614362"/>
              <a:gd name="connsiteX7-231" fmla="*/ 4195762 w 4195762"/>
              <a:gd name="connsiteY7-232" fmla="*/ 361950 h 614362"/>
              <a:gd name="connsiteX8-233" fmla="*/ 4195762 w 4195762"/>
              <a:gd name="connsiteY8-234" fmla="*/ 504825 h 614362"/>
              <a:gd name="connsiteX9-235" fmla="*/ 2438400 w 4195762"/>
              <a:gd name="connsiteY9-236" fmla="*/ 504825 h 614362"/>
              <a:gd name="connsiteX10-237" fmla="*/ 2438400 w 4195762"/>
              <a:gd name="connsiteY10-238" fmla="*/ 614362 h 614362"/>
              <a:gd name="connsiteX11-239" fmla="*/ 3352800 w 4195762"/>
              <a:gd name="connsiteY11-240" fmla="*/ 614362 h 614362"/>
              <a:gd name="connsiteX0-241" fmla="*/ 1685925 w 4195762"/>
              <a:gd name="connsiteY0-242" fmla="*/ 0 h 614362"/>
              <a:gd name="connsiteX1-243" fmla="*/ 1200150 w 4195762"/>
              <a:gd name="connsiteY1-244" fmla="*/ 0 h 614362"/>
              <a:gd name="connsiteX2-245" fmla="*/ 1200150 w 4195762"/>
              <a:gd name="connsiteY2-246" fmla="*/ 138112 h 614362"/>
              <a:gd name="connsiteX3-247" fmla="*/ 1490662 w 4195762"/>
              <a:gd name="connsiteY3-248" fmla="*/ 138112 h 614362"/>
              <a:gd name="connsiteX4-249" fmla="*/ 1490662 w 4195762"/>
              <a:gd name="connsiteY4-250" fmla="*/ 233362 h 614362"/>
              <a:gd name="connsiteX5-251" fmla="*/ 0 w 4195762"/>
              <a:gd name="connsiteY5-252" fmla="*/ 233362 h 614362"/>
              <a:gd name="connsiteX6-253" fmla="*/ 0 w 4195762"/>
              <a:gd name="connsiteY6-254" fmla="*/ 361950 h 614362"/>
              <a:gd name="connsiteX7-255" fmla="*/ 4195762 w 4195762"/>
              <a:gd name="connsiteY7-256" fmla="*/ 361950 h 614362"/>
              <a:gd name="connsiteX8-257" fmla="*/ 4195762 w 4195762"/>
              <a:gd name="connsiteY8-258" fmla="*/ 504825 h 614362"/>
              <a:gd name="connsiteX9-259" fmla="*/ 2438400 w 4195762"/>
              <a:gd name="connsiteY9-260" fmla="*/ 504825 h 614362"/>
              <a:gd name="connsiteX10-261" fmla="*/ 2438400 w 4195762"/>
              <a:gd name="connsiteY10-262" fmla="*/ 614362 h 614362"/>
              <a:gd name="connsiteX11-263" fmla="*/ 3352800 w 4195762"/>
              <a:gd name="connsiteY11-264" fmla="*/ 614362 h 614362"/>
              <a:gd name="connsiteX0-265" fmla="*/ 1734946 w 4244783"/>
              <a:gd name="connsiteY0-266" fmla="*/ 0 h 614362"/>
              <a:gd name="connsiteX1-267" fmla="*/ 1249171 w 4244783"/>
              <a:gd name="connsiteY1-268" fmla="*/ 0 h 614362"/>
              <a:gd name="connsiteX2-269" fmla="*/ 1249171 w 4244783"/>
              <a:gd name="connsiteY2-270" fmla="*/ 138112 h 614362"/>
              <a:gd name="connsiteX3-271" fmla="*/ 1539683 w 4244783"/>
              <a:gd name="connsiteY3-272" fmla="*/ 138112 h 614362"/>
              <a:gd name="connsiteX4-273" fmla="*/ 1539683 w 4244783"/>
              <a:gd name="connsiteY4-274" fmla="*/ 233362 h 614362"/>
              <a:gd name="connsiteX5-275" fmla="*/ 49021 w 4244783"/>
              <a:gd name="connsiteY5-276" fmla="*/ 233362 h 614362"/>
              <a:gd name="connsiteX6-277" fmla="*/ 49021 w 4244783"/>
              <a:gd name="connsiteY6-278" fmla="*/ 361950 h 614362"/>
              <a:gd name="connsiteX7-279" fmla="*/ 4244783 w 4244783"/>
              <a:gd name="connsiteY7-280" fmla="*/ 361950 h 614362"/>
              <a:gd name="connsiteX8-281" fmla="*/ 4244783 w 4244783"/>
              <a:gd name="connsiteY8-282" fmla="*/ 504825 h 614362"/>
              <a:gd name="connsiteX9-283" fmla="*/ 2487421 w 4244783"/>
              <a:gd name="connsiteY9-284" fmla="*/ 504825 h 614362"/>
              <a:gd name="connsiteX10-285" fmla="*/ 2487421 w 4244783"/>
              <a:gd name="connsiteY10-286" fmla="*/ 614362 h 614362"/>
              <a:gd name="connsiteX11-287" fmla="*/ 3401821 w 4244783"/>
              <a:gd name="connsiteY11-288" fmla="*/ 614362 h 614362"/>
              <a:gd name="connsiteX0-289" fmla="*/ 1759368 w 4269205"/>
              <a:gd name="connsiteY0-290" fmla="*/ 0 h 614362"/>
              <a:gd name="connsiteX1-291" fmla="*/ 1273593 w 4269205"/>
              <a:gd name="connsiteY1-292" fmla="*/ 0 h 614362"/>
              <a:gd name="connsiteX2-293" fmla="*/ 1273593 w 4269205"/>
              <a:gd name="connsiteY2-294" fmla="*/ 138112 h 614362"/>
              <a:gd name="connsiteX3-295" fmla="*/ 1564105 w 4269205"/>
              <a:gd name="connsiteY3-296" fmla="*/ 138112 h 614362"/>
              <a:gd name="connsiteX4-297" fmla="*/ 1564105 w 4269205"/>
              <a:gd name="connsiteY4-298" fmla="*/ 233362 h 614362"/>
              <a:gd name="connsiteX5-299" fmla="*/ 73443 w 4269205"/>
              <a:gd name="connsiteY5-300" fmla="*/ 233362 h 614362"/>
              <a:gd name="connsiteX6-301" fmla="*/ 73443 w 4269205"/>
              <a:gd name="connsiteY6-302" fmla="*/ 361950 h 614362"/>
              <a:gd name="connsiteX7-303" fmla="*/ 4269205 w 4269205"/>
              <a:gd name="connsiteY7-304" fmla="*/ 361950 h 614362"/>
              <a:gd name="connsiteX8-305" fmla="*/ 4269205 w 4269205"/>
              <a:gd name="connsiteY8-306" fmla="*/ 504825 h 614362"/>
              <a:gd name="connsiteX9-307" fmla="*/ 2511843 w 4269205"/>
              <a:gd name="connsiteY9-308" fmla="*/ 504825 h 614362"/>
              <a:gd name="connsiteX10-309" fmla="*/ 2511843 w 4269205"/>
              <a:gd name="connsiteY10-310" fmla="*/ 614362 h 614362"/>
              <a:gd name="connsiteX11-311" fmla="*/ 3426243 w 4269205"/>
              <a:gd name="connsiteY11-312" fmla="*/ 614362 h 614362"/>
              <a:gd name="connsiteX0-313" fmla="*/ 1755278 w 4265115"/>
              <a:gd name="connsiteY0-314" fmla="*/ 0 h 614362"/>
              <a:gd name="connsiteX1-315" fmla="*/ 1269503 w 4265115"/>
              <a:gd name="connsiteY1-316" fmla="*/ 0 h 614362"/>
              <a:gd name="connsiteX2-317" fmla="*/ 1269503 w 4265115"/>
              <a:gd name="connsiteY2-318" fmla="*/ 138112 h 614362"/>
              <a:gd name="connsiteX3-319" fmla="*/ 1560015 w 4265115"/>
              <a:gd name="connsiteY3-320" fmla="*/ 138112 h 614362"/>
              <a:gd name="connsiteX4-321" fmla="*/ 1560015 w 4265115"/>
              <a:gd name="connsiteY4-322" fmla="*/ 233362 h 614362"/>
              <a:gd name="connsiteX5-323" fmla="*/ 69353 w 4265115"/>
              <a:gd name="connsiteY5-324" fmla="*/ 233362 h 614362"/>
              <a:gd name="connsiteX6-325" fmla="*/ 69353 w 4265115"/>
              <a:gd name="connsiteY6-326" fmla="*/ 361950 h 614362"/>
              <a:gd name="connsiteX7-327" fmla="*/ 4265115 w 4265115"/>
              <a:gd name="connsiteY7-328" fmla="*/ 361950 h 614362"/>
              <a:gd name="connsiteX8-329" fmla="*/ 4265115 w 4265115"/>
              <a:gd name="connsiteY8-330" fmla="*/ 504825 h 614362"/>
              <a:gd name="connsiteX9-331" fmla="*/ 2507753 w 4265115"/>
              <a:gd name="connsiteY9-332" fmla="*/ 504825 h 614362"/>
              <a:gd name="connsiteX10-333" fmla="*/ 2507753 w 4265115"/>
              <a:gd name="connsiteY10-334" fmla="*/ 614362 h 614362"/>
              <a:gd name="connsiteX11-335" fmla="*/ 3422153 w 4265115"/>
              <a:gd name="connsiteY11-336" fmla="*/ 614362 h 614362"/>
              <a:gd name="connsiteX0-337" fmla="*/ 1757889 w 4267726"/>
              <a:gd name="connsiteY0-338" fmla="*/ 0 h 614362"/>
              <a:gd name="connsiteX1-339" fmla="*/ 1272114 w 4267726"/>
              <a:gd name="connsiteY1-340" fmla="*/ 0 h 614362"/>
              <a:gd name="connsiteX2-341" fmla="*/ 1272114 w 4267726"/>
              <a:gd name="connsiteY2-342" fmla="*/ 138112 h 614362"/>
              <a:gd name="connsiteX3-343" fmla="*/ 1562626 w 4267726"/>
              <a:gd name="connsiteY3-344" fmla="*/ 138112 h 614362"/>
              <a:gd name="connsiteX4-345" fmla="*/ 1562626 w 4267726"/>
              <a:gd name="connsiteY4-346" fmla="*/ 233362 h 614362"/>
              <a:gd name="connsiteX5-347" fmla="*/ 71964 w 4267726"/>
              <a:gd name="connsiteY5-348" fmla="*/ 233362 h 614362"/>
              <a:gd name="connsiteX6-349" fmla="*/ 71964 w 4267726"/>
              <a:gd name="connsiteY6-350" fmla="*/ 361950 h 614362"/>
              <a:gd name="connsiteX7-351" fmla="*/ 4267726 w 4267726"/>
              <a:gd name="connsiteY7-352" fmla="*/ 361950 h 614362"/>
              <a:gd name="connsiteX8-353" fmla="*/ 4267726 w 4267726"/>
              <a:gd name="connsiteY8-354" fmla="*/ 504825 h 614362"/>
              <a:gd name="connsiteX9-355" fmla="*/ 2510364 w 4267726"/>
              <a:gd name="connsiteY9-356" fmla="*/ 504825 h 614362"/>
              <a:gd name="connsiteX10-357" fmla="*/ 2510364 w 4267726"/>
              <a:gd name="connsiteY10-358" fmla="*/ 614362 h 614362"/>
              <a:gd name="connsiteX11-359" fmla="*/ 3424764 w 4267726"/>
              <a:gd name="connsiteY11-360" fmla="*/ 614362 h 614362"/>
              <a:gd name="connsiteX0-361" fmla="*/ 1756367 w 4266204"/>
              <a:gd name="connsiteY0-362" fmla="*/ 0 h 614362"/>
              <a:gd name="connsiteX1-363" fmla="*/ 1270592 w 4266204"/>
              <a:gd name="connsiteY1-364" fmla="*/ 0 h 614362"/>
              <a:gd name="connsiteX2-365" fmla="*/ 1270592 w 4266204"/>
              <a:gd name="connsiteY2-366" fmla="*/ 138112 h 614362"/>
              <a:gd name="connsiteX3-367" fmla="*/ 1561104 w 4266204"/>
              <a:gd name="connsiteY3-368" fmla="*/ 138112 h 614362"/>
              <a:gd name="connsiteX4-369" fmla="*/ 1561104 w 4266204"/>
              <a:gd name="connsiteY4-370" fmla="*/ 233362 h 614362"/>
              <a:gd name="connsiteX5-371" fmla="*/ 70442 w 4266204"/>
              <a:gd name="connsiteY5-372" fmla="*/ 233362 h 614362"/>
              <a:gd name="connsiteX6-373" fmla="*/ 70442 w 4266204"/>
              <a:gd name="connsiteY6-374" fmla="*/ 361950 h 614362"/>
              <a:gd name="connsiteX7-375" fmla="*/ 4266204 w 4266204"/>
              <a:gd name="connsiteY7-376" fmla="*/ 361950 h 614362"/>
              <a:gd name="connsiteX8-377" fmla="*/ 4266204 w 4266204"/>
              <a:gd name="connsiteY8-378" fmla="*/ 504825 h 614362"/>
              <a:gd name="connsiteX9-379" fmla="*/ 2508842 w 4266204"/>
              <a:gd name="connsiteY9-380" fmla="*/ 504825 h 614362"/>
              <a:gd name="connsiteX10-381" fmla="*/ 2508842 w 4266204"/>
              <a:gd name="connsiteY10-382" fmla="*/ 614362 h 614362"/>
              <a:gd name="connsiteX11-383" fmla="*/ 3423242 w 4266204"/>
              <a:gd name="connsiteY11-384" fmla="*/ 614362 h 614362"/>
              <a:gd name="connsiteX0-385" fmla="*/ 1756367 w 4266204"/>
              <a:gd name="connsiteY0-386" fmla="*/ 0 h 614362"/>
              <a:gd name="connsiteX1-387" fmla="*/ 1270592 w 4266204"/>
              <a:gd name="connsiteY1-388" fmla="*/ 0 h 614362"/>
              <a:gd name="connsiteX2-389" fmla="*/ 1270592 w 4266204"/>
              <a:gd name="connsiteY2-390" fmla="*/ 138112 h 614362"/>
              <a:gd name="connsiteX3-391" fmla="*/ 1561104 w 4266204"/>
              <a:gd name="connsiteY3-392" fmla="*/ 138112 h 614362"/>
              <a:gd name="connsiteX4-393" fmla="*/ 1561104 w 4266204"/>
              <a:gd name="connsiteY4-394" fmla="*/ 233362 h 614362"/>
              <a:gd name="connsiteX5-395" fmla="*/ 70442 w 4266204"/>
              <a:gd name="connsiteY5-396" fmla="*/ 233362 h 614362"/>
              <a:gd name="connsiteX6-397" fmla="*/ 70442 w 4266204"/>
              <a:gd name="connsiteY6-398" fmla="*/ 361950 h 614362"/>
              <a:gd name="connsiteX7-399" fmla="*/ 4266204 w 4266204"/>
              <a:gd name="connsiteY7-400" fmla="*/ 361950 h 614362"/>
              <a:gd name="connsiteX8-401" fmla="*/ 4266204 w 4266204"/>
              <a:gd name="connsiteY8-402" fmla="*/ 504825 h 614362"/>
              <a:gd name="connsiteX9-403" fmla="*/ 2508842 w 4266204"/>
              <a:gd name="connsiteY9-404" fmla="*/ 504825 h 614362"/>
              <a:gd name="connsiteX10-405" fmla="*/ 2508842 w 4266204"/>
              <a:gd name="connsiteY10-406" fmla="*/ 614362 h 614362"/>
              <a:gd name="connsiteX11-407" fmla="*/ 3423242 w 4266204"/>
              <a:gd name="connsiteY11-408" fmla="*/ 614362 h 614362"/>
              <a:gd name="connsiteX0-409" fmla="*/ 1756367 w 4266204"/>
              <a:gd name="connsiteY0-410" fmla="*/ 0 h 614369"/>
              <a:gd name="connsiteX1-411" fmla="*/ 1270592 w 4266204"/>
              <a:gd name="connsiteY1-412" fmla="*/ 0 h 614369"/>
              <a:gd name="connsiteX2-413" fmla="*/ 1270592 w 4266204"/>
              <a:gd name="connsiteY2-414" fmla="*/ 138112 h 614369"/>
              <a:gd name="connsiteX3-415" fmla="*/ 1561104 w 4266204"/>
              <a:gd name="connsiteY3-416" fmla="*/ 138112 h 614369"/>
              <a:gd name="connsiteX4-417" fmla="*/ 1561104 w 4266204"/>
              <a:gd name="connsiteY4-418" fmla="*/ 233362 h 614369"/>
              <a:gd name="connsiteX5-419" fmla="*/ 70442 w 4266204"/>
              <a:gd name="connsiteY5-420" fmla="*/ 233362 h 614369"/>
              <a:gd name="connsiteX6-421" fmla="*/ 70442 w 4266204"/>
              <a:gd name="connsiteY6-422" fmla="*/ 361950 h 614369"/>
              <a:gd name="connsiteX7-423" fmla="*/ 4266204 w 4266204"/>
              <a:gd name="connsiteY7-424" fmla="*/ 361950 h 614369"/>
              <a:gd name="connsiteX8-425" fmla="*/ 4266204 w 4266204"/>
              <a:gd name="connsiteY8-426" fmla="*/ 504825 h 614369"/>
              <a:gd name="connsiteX9-427" fmla="*/ 2508842 w 4266204"/>
              <a:gd name="connsiteY9-428" fmla="*/ 504825 h 614369"/>
              <a:gd name="connsiteX10-429" fmla="*/ 2508842 w 4266204"/>
              <a:gd name="connsiteY10-430" fmla="*/ 614362 h 614369"/>
              <a:gd name="connsiteX11-431" fmla="*/ 3423242 w 4266204"/>
              <a:gd name="connsiteY11-432" fmla="*/ 614362 h 614369"/>
              <a:gd name="connsiteX0-433" fmla="*/ 1756367 w 4266204"/>
              <a:gd name="connsiteY0-434" fmla="*/ 0 h 614369"/>
              <a:gd name="connsiteX1-435" fmla="*/ 1270592 w 4266204"/>
              <a:gd name="connsiteY1-436" fmla="*/ 0 h 614369"/>
              <a:gd name="connsiteX2-437" fmla="*/ 1270592 w 4266204"/>
              <a:gd name="connsiteY2-438" fmla="*/ 138112 h 614369"/>
              <a:gd name="connsiteX3-439" fmla="*/ 1561104 w 4266204"/>
              <a:gd name="connsiteY3-440" fmla="*/ 138112 h 614369"/>
              <a:gd name="connsiteX4-441" fmla="*/ 1561104 w 4266204"/>
              <a:gd name="connsiteY4-442" fmla="*/ 233362 h 614369"/>
              <a:gd name="connsiteX5-443" fmla="*/ 70442 w 4266204"/>
              <a:gd name="connsiteY5-444" fmla="*/ 233362 h 614369"/>
              <a:gd name="connsiteX6-445" fmla="*/ 70442 w 4266204"/>
              <a:gd name="connsiteY6-446" fmla="*/ 361950 h 614369"/>
              <a:gd name="connsiteX7-447" fmla="*/ 4266204 w 4266204"/>
              <a:gd name="connsiteY7-448" fmla="*/ 361950 h 614369"/>
              <a:gd name="connsiteX8-449" fmla="*/ 4266204 w 4266204"/>
              <a:gd name="connsiteY8-450" fmla="*/ 504825 h 614369"/>
              <a:gd name="connsiteX9-451" fmla="*/ 2508842 w 4266204"/>
              <a:gd name="connsiteY9-452" fmla="*/ 504825 h 614369"/>
              <a:gd name="connsiteX10-453" fmla="*/ 2508842 w 4266204"/>
              <a:gd name="connsiteY10-454" fmla="*/ 614362 h 614369"/>
              <a:gd name="connsiteX11-455" fmla="*/ 3423242 w 4266204"/>
              <a:gd name="connsiteY11-456" fmla="*/ 614362 h 614369"/>
              <a:gd name="connsiteX0-457" fmla="*/ 1756367 w 4266204"/>
              <a:gd name="connsiteY0-458" fmla="*/ 0 h 614369"/>
              <a:gd name="connsiteX1-459" fmla="*/ 1270592 w 4266204"/>
              <a:gd name="connsiteY1-460" fmla="*/ 0 h 614369"/>
              <a:gd name="connsiteX2-461" fmla="*/ 1270592 w 4266204"/>
              <a:gd name="connsiteY2-462" fmla="*/ 138112 h 614369"/>
              <a:gd name="connsiteX3-463" fmla="*/ 1561104 w 4266204"/>
              <a:gd name="connsiteY3-464" fmla="*/ 138112 h 614369"/>
              <a:gd name="connsiteX4-465" fmla="*/ 1561104 w 4266204"/>
              <a:gd name="connsiteY4-466" fmla="*/ 233362 h 614369"/>
              <a:gd name="connsiteX5-467" fmla="*/ 70442 w 4266204"/>
              <a:gd name="connsiteY5-468" fmla="*/ 233362 h 614369"/>
              <a:gd name="connsiteX6-469" fmla="*/ 70442 w 4266204"/>
              <a:gd name="connsiteY6-470" fmla="*/ 361950 h 614369"/>
              <a:gd name="connsiteX7-471" fmla="*/ 4266204 w 4266204"/>
              <a:gd name="connsiteY7-472" fmla="*/ 361950 h 614369"/>
              <a:gd name="connsiteX8-473" fmla="*/ 4266204 w 4266204"/>
              <a:gd name="connsiteY8-474" fmla="*/ 504825 h 614369"/>
              <a:gd name="connsiteX9-475" fmla="*/ 2508842 w 4266204"/>
              <a:gd name="connsiteY9-476" fmla="*/ 504825 h 614369"/>
              <a:gd name="connsiteX10-477" fmla="*/ 2508842 w 4266204"/>
              <a:gd name="connsiteY10-478" fmla="*/ 614362 h 614369"/>
              <a:gd name="connsiteX11-479" fmla="*/ 3423242 w 4266204"/>
              <a:gd name="connsiteY11-480" fmla="*/ 614362 h 614369"/>
              <a:gd name="connsiteX0-481" fmla="*/ 1756367 w 4320198"/>
              <a:gd name="connsiteY0-482" fmla="*/ 0 h 614369"/>
              <a:gd name="connsiteX1-483" fmla="*/ 1270592 w 4320198"/>
              <a:gd name="connsiteY1-484" fmla="*/ 0 h 614369"/>
              <a:gd name="connsiteX2-485" fmla="*/ 1270592 w 4320198"/>
              <a:gd name="connsiteY2-486" fmla="*/ 138112 h 614369"/>
              <a:gd name="connsiteX3-487" fmla="*/ 1561104 w 4320198"/>
              <a:gd name="connsiteY3-488" fmla="*/ 138112 h 614369"/>
              <a:gd name="connsiteX4-489" fmla="*/ 1561104 w 4320198"/>
              <a:gd name="connsiteY4-490" fmla="*/ 233362 h 614369"/>
              <a:gd name="connsiteX5-491" fmla="*/ 70442 w 4320198"/>
              <a:gd name="connsiteY5-492" fmla="*/ 233362 h 614369"/>
              <a:gd name="connsiteX6-493" fmla="*/ 70442 w 4320198"/>
              <a:gd name="connsiteY6-494" fmla="*/ 361950 h 614369"/>
              <a:gd name="connsiteX7-495" fmla="*/ 4266204 w 4320198"/>
              <a:gd name="connsiteY7-496" fmla="*/ 361950 h 614369"/>
              <a:gd name="connsiteX8-497" fmla="*/ 4266204 w 4320198"/>
              <a:gd name="connsiteY8-498" fmla="*/ 504825 h 614369"/>
              <a:gd name="connsiteX9-499" fmla="*/ 2508842 w 4320198"/>
              <a:gd name="connsiteY9-500" fmla="*/ 504825 h 614369"/>
              <a:gd name="connsiteX10-501" fmla="*/ 2508842 w 4320198"/>
              <a:gd name="connsiteY10-502" fmla="*/ 614362 h 614369"/>
              <a:gd name="connsiteX11-503" fmla="*/ 3423242 w 4320198"/>
              <a:gd name="connsiteY11-504" fmla="*/ 614362 h 614369"/>
              <a:gd name="connsiteX0-505" fmla="*/ 1756367 w 4353173"/>
              <a:gd name="connsiteY0-506" fmla="*/ 0 h 614369"/>
              <a:gd name="connsiteX1-507" fmla="*/ 1270592 w 4353173"/>
              <a:gd name="connsiteY1-508" fmla="*/ 0 h 614369"/>
              <a:gd name="connsiteX2-509" fmla="*/ 1270592 w 4353173"/>
              <a:gd name="connsiteY2-510" fmla="*/ 138112 h 614369"/>
              <a:gd name="connsiteX3-511" fmla="*/ 1561104 w 4353173"/>
              <a:gd name="connsiteY3-512" fmla="*/ 138112 h 614369"/>
              <a:gd name="connsiteX4-513" fmla="*/ 1561104 w 4353173"/>
              <a:gd name="connsiteY4-514" fmla="*/ 233362 h 614369"/>
              <a:gd name="connsiteX5-515" fmla="*/ 70442 w 4353173"/>
              <a:gd name="connsiteY5-516" fmla="*/ 233362 h 614369"/>
              <a:gd name="connsiteX6-517" fmla="*/ 70442 w 4353173"/>
              <a:gd name="connsiteY6-518" fmla="*/ 361950 h 614369"/>
              <a:gd name="connsiteX7-519" fmla="*/ 4266204 w 4353173"/>
              <a:gd name="connsiteY7-520" fmla="*/ 361950 h 614369"/>
              <a:gd name="connsiteX8-521" fmla="*/ 4266204 w 4353173"/>
              <a:gd name="connsiteY8-522" fmla="*/ 504825 h 614369"/>
              <a:gd name="connsiteX9-523" fmla="*/ 2508842 w 4353173"/>
              <a:gd name="connsiteY9-524" fmla="*/ 504825 h 614369"/>
              <a:gd name="connsiteX10-525" fmla="*/ 2508842 w 4353173"/>
              <a:gd name="connsiteY10-526" fmla="*/ 614362 h 614369"/>
              <a:gd name="connsiteX11-527" fmla="*/ 3423242 w 4353173"/>
              <a:gd name="connsiteY11-528" fmla="*/ 614362 h 614369"/>
              <a:gd name="connsiteX0-529" fmla="*/ 1756367 w 4351646"/>
              <a:gd name="connsiteY0-530" fmla="*/ 0 h 614369"/>
              <a:gd name="connsiteX1-531" fmla="*/ 1270592 w 4351646"/>
              <a:gd name="connsiteY1-532" fmla="*/ 0 h 614369"/>
              <a:gd name="connsiteX2-533" fmla="*/ 1270592 w 4351646"/>
              <a:gd name="connsiteY2-534" fmla="*/ 138112 h 614369"/>
              <a:gd name="connsiteX3-535" fmla="*/ 1561104 w 4351646"/>
              <a:gd name="connsiteY3-536" fmla="*/ 138112 h 614369"/>
              <a:gd name="connsiteX4-537" fmla="*/ 1561104 w 4351646"/>
              <a:gd name="connsiteY4-538" fmla="*/ 233362 h 614369"/>
              <a:gd name="connsiteX5-539" fmla="*/ 70442 w 4351646"/>
              <a:gd name="connsiteY5-540" fmla="*/ 233362 h 614369"/>
              <a:gd name="connsiteX6-541" fmla="*/ 70442 w 4351646"/>
              <a:gd name="connsiteY6-542" fmla="*/ 361950 h 614369"/>
              <a:gd name="connsiteX7-543" fmla="*/ 4266204 w 4351646"/>
              <a:gd name="connsiteY7-544" fmla="*/ 361950 h 614369"/>
              <a:gd name="connsiteX8-545" fmla="*/ 4266204 w 4351646"/>
              <a:gd name="connsiteY8-546" fmla="*/ 504825 h 614369"/>
              <a:gd name="connsiteX9-547" fmla="*/ 2508842 w 4351646"/>
              <a:gd name="connsiteY9-548" fmla="*/ 504825 h 614369"/>
              <a:gd name="connsiteX10-549" fmla="*/ 2508842 w 4351646"/>
              <a:gd name="connsiteY10-550" fmla="*/ 614362 h 614369"/>
              <a:gd name="connsiteX11-551" fmla="*/ 3423242 w 4351646"/>
              <a:gd name="connsiteY11-552" fmla="*/ 614362 h 614369"/>
              <a:gd name="connsiteX0-553" fmla="*/ 1756367 w 4350432"/>
              <a:gd name="connsiteY0-554" fmla="*/ 0 h 614369"/>
              <a:gd name="connsiteX1-555" fmla="*/ 1270592 w 4350432"/>
              <a:gd name="connsiteY1-556" fmla="*/ 0 h 614369"/>
              <a:gd name="connsiteX2-557" fmla="*/ 1270592 w 4350432"/>
              <a:gd name="connsiteY2-558" fmla="*/ 138112 h 614369"/>
              <a:gd name="connsiteX3-559" fmla="*/ 1561104 w 4350432"/>
              <a:gd name="connsiteY3-560" fmla="*/ 138112 h 614369"/>
              <a:gd name="connsiteX4-561" fmla="*/ 1561104 w 4350432"/>
              <a:gd name="connsiteY4-562" fmla="*/ 233362 h 614369"/>
              <a:gd name="connsiteX5-563" fmla="*/ 70442 w 4350432"/>
              <a:gd name="connsiteY5-564" fmla="*/ 233362 h 614369"/>
              <a:gd name="connsiteX6-565" fmla="*/ 70442 w 4350432"/>
              <a:gd name="connsiteY6-566" fmla="*/ 361950 h 614369"/>
              <a:gd name="connsiteX7-567" fmla="*/ 4266204 w 4350432"/>
              <a:gd name="connsiteY7-568" fmla="*/ 361950 h 614369"/>
              <a:gd name="connsiteX8-569" fmla="*/ 4266204 w 4350432"/>
              <a:gd name="connsiteY8-570" fmla="*/ 504825 h 614369"/>
              <a:gd name="connsiteX9-571" fmla="*/ 2508842 w 4350432"/>
              <a:gd name="connsiteY9-572" fmla="*/ 504825 h 614369"/>
              <a:gd name="connsiteX10-573" fmla="*/ 2508842 w 4350432"/>
              <a:gd name="connsiteY10-574" fmla="*/ 614362 h 614369"/>
              <a:gd name="connsiteX11-575" fmla="*/ 3423242 w 4350432"/>
              <a:gd name="connsiteY11-576" fmla="*/ 614362 h 614369"/>
              <a:gd name="connsiteX0-577" fmla="*/ 1756367 w 4348660"/>
              <a:gd name="connsiteY0-578" fmla="*/ 0 h 614369"/>
              <a:gd name="connsiteX1-579" fmla="*/ 1270592 w 4348660"/>
              <a:gd name="connsiteY1-580" fmla="*/ 0 h 614369"/>
              <a:gd name="connsiteX2-581" fmla="*/ 1270592 w 4348660"/>
              <a:gd name="connsiteY2-582" fmla="*/ 138112 h 614369"/>
              <a:gd name="connsiteX3-583" fmla="*/ 1561104 w 4348660"/>
              <a:gd name="connsiteY3-584" fmla="*/ 138112 h 614369"/>
              <a:gd name="connsiteX4-585" fmla="*/ 1561104 w 4348660"/>
              <a:gd name="connsiteY4-586" fmla="*/ 233362 h 614369"/>
              <a:gd name="connsiteX5-587" fmla="*/ 70442 w 4348660"/>
              <a:gd name="connsiteY5-588" fmla="*/ 233362 h 614369"/>
              <a:gd name="connsiteX6-589" fmla="*/ 70442 w 4348660"/>
              <a:gd name="connsiteY6-590" fmla="*/ 361950 h 614369"/>
              <a:gd name="connsiteX7-591" fmla="*/ 4266204 w 4348660"/>
              <a:gd name="connsiteY7-592" fmla="*/ 361950 h 614369"/>
              <a:gd name="connsiteX8-593" fmla="*/ 4266204 w 4348660"/>
              <a:gd name="connsiteY8-594" fmla="*/ 504825 h 614369"/>
              <a:gd name="connsiteX9-595" fmla="*/ 2508842 w 4348660"/>
              <a:gd name="connsiteY9-596" fmla="*/ 504825 h 614369"/>
              <a:gd name="connsiteX10-597" fmla="*/ 2508842 w 4348660"/>
              <a:gd name="connsiteY10-598" fmla="*/ 614362 h 614369"/>
              <a:gd name="connsiteX11-599" fmla="*/ 3423242 w 4348660"/>
              <a:gd name="connsiteY11-600" fmla="*/ 614362 h 61436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4348660" h="614369">
                <a:moveTo>
                  <a:pt x="1756367" y="0"/>
                </a:moveTo>
                <a:lnTo>
                  <a:pt x="1270592" y="0"/>
                </a:lnTo>
                <a:cubicBezTo>
                  <a:pt x="1178678" y="-320"/>
                  <a:pt x="1180276" y="139232"/>
                  <a:pt x="1270592" y="138112"/>
                </a:cubicBezTo>
                <a:lnTo>
                  <a:pt x="1561104" y="138112"/>
                </a:lnTo>
                <a:cubicBezTo>
                  <a:pt x="1636234" y="138691"/>
                  <a:pt x="1624245" y="235181"/>
                  <a:pt x="1561104" y="233362"/>
                </a:cubicBezTo>
                <a:lnTo>
                  <a:pt x="70442" y="233362"/>
                </a:lnTo>
                <a:cubicBezTo>
                  <a:pt x="-25468" y="231466"/>
                  <a:pt x="-21472" y="361447"/>
                  <a:pt x="70442" y="361950"/>
                </a:cubicBezTo>
                <a:lnTo>
                  <a:pt x="4266204" y="361950"/>
                </a:lnTo>
                <a:cubicBezTo>
                  <a:pt x="4380498" y="360820"/>
                  <a:pt x="4371706" y="505955"/>
                  <a:pt x="4266204" y="504825"/>
                </a:cubicBezTo>
                <a:lnTo>
                  <a:pt x="2508842" y="504825"/>
                </a:lnTo>
                <a:cubicBezTo>
                  <a:pt x="2438507" y="504571"/>
                  <a:pt x="2440906" y="615415"/>
                  <a:pt x="2508842" y="614362"/>
                </a:cubicBezTo>
                <a:lnTo>
                  <a:pt x="3423242" y="614362"/>
                </a:lnTo>
              </a:path>
            </a:pathLst>
          </a:custGeom>
          <a:noFill/>
          <a:ln w="12700" cap="rnd">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e7d195523061f1c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hidden="1"/>
          <p:cNvSpPr txBox="1"/>
          <p:nvPr/>
        </p:nvSpPr>
        <p:spPr>
          <a:xfrm>
            <a:off x="-355600" y="1803400"/>
            <a:ext cx="1016000" cy="1016000"/>
          </a:xfrm>
          <a:prstGeom prst="rect">
            <a:avLst/>
          </a:prstGeom>
          <a:noFill/>
        </p:spPr>
        <p:txBody>
          <a:bodyPr vert="wordArtVert" rtlCol="0">
            <a:spAutoFit/>
          </a:bodyPr>
          <a:lstStyle/>
          <a:p>
            <a:r>
              <a:rPr lang="en-US" altLang="zh-CN" sz="100"/>
              <a:t>e7d195523061f1c0c30ee18c1b05f65d12b38e2533cb2ccdAE0CC34CB5CBEBFAEC353FED4DECE97C3E379FD1D933F5E4DC18EF8EA6B7A1130D5F6DE9DD2BE4B0A8C9126ACE5083D1F5A9E323B29CCFC7691F46984C00CB5F1B63ACA4B74FB33C8D6181CFDC7BBC48AEE2CCC043610F82E624FEBF5863C515A2BA1F8D5AFB4CC303066A8E6E7A4D67</a:t>
            </a:r>
            <a:endParaRPr lang="zh-CN" altLang="en-US" sz="100"/>
          </a:p>
        </p:txBody>
      </p:sp>
      <p:pic>
        <p:nvPicPr>
          <p:cNvPr id="5" name="图片 4">
            <a:extLst>
              <a:ext uri="{FF2B5EF4-FFF2-40B4-BE49-F238E27FC236}">
                <a16:creationId xmlns:a16="http://schemas.microsoft.com/office/drawing/2014/main" id="{AA92C942-AAB6-D948-818F-D13D9B8FD9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9067" y="336550"/>
            <a:ext cx="4546600" cy="6184900"/>
          </a:xfrm>
          <a:prstGeom prst="rect">
            <a:avLst/>
          </a:prstGeom>
        </p:spPr>
      </p:pic>
      <p:pic>
        <p:nvPicPr>
          <p:cNvPr id="10" name="图片 9">
            <a:extLst>
              <a:ext uri="{FF2B5EF4-FFF2-40B4-BE49-F238E27FC236}">
                <a16:creationId xmlns:a16="http://schemas.microsoft.com/office/drawing/2014/main" id="{539CD1F0-CF36-4D4C-8307-C6F252949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4187" y="336550"/>
            <a:ext cx="4559300" cy="6184900"/>
          </a:xfrm>
          <a:prstGeom prst="rect">
            <a:avLst/>
          </a:prstGeom>
        </p:spPr>
      </p:pic>
    </p:spTree>
    <p:extLst>
      <p:ext uri="{BB962C8B-B14F-4D97-AF65-F5344CB8AC3E}">
        <p14:creationId xmlns:p14="http://schemas.microsoft.com/office/powerpoint/2010/main" val="4084593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txBox="1"/>
          <p:nvPr/>
        </p:nvSpPr>
        <p:spPr>
          <a:xfrm>
            <a:off x="871257" y="637597"/>
            <a:ext cx="2525086" cy="461665"/>
          </a:xfrm>
          <a:prstGeom prst="rect">
            <a:avLst/>
          </a:prstGeom>
          <a:noFill/>
        </p:spPr>
        <p:txBody>
          <a:bodyPr wrap="square" rtlCol="0">
            <a:spAutoFit/>
          </a:bodyPr>
          <a:lstStyle/>
          <a:p>
            <a:r>
              <a:rPr lang="zh-CN" altLang="en-US" sz="2400" dirty="0">
                <a:latin typeface="方正清刻本悦宋简体" panose="02000000000000000000" pitchFamily="2" charset="-122"/>
                <a:ea typeface="方正清刻本悦宋简体" panose="02000000000000000000" pitchFamily="2" charset="-122"/>
              </a:rPr>
              <a:t>专题图片的设置</a:t>
            </a:r>
          </a:p>
        </p:txBody>
      </p:sp>
      <p:pic>
        <p:nvPicPr>
          <p:cNvPr id="95" name="图片 94"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PicPr>
            <a:picLocks noChangeAspect="1"/>
          </p:cNvPicPr>
          <p:nvPr/>
        </p:nvPicPr>
        <p:blipFill rotWithShape="1">
          <a:blip r:embed="rId2" cstate="hqprint"/>
          <a:srcRect/>
          <a:stretch>
            <a:fillRect/>
          </a:stretch>
        </p:blipFill>
        <p:spPr>
          <a:xfrm>
            <a:off x="548343" y="0"/>
            <a:ext cx="273373" cy="1045029"/>
          </a:xfrm>
          <a:prstGeom prst="rect">
            <a:avLst/>
          </a:prstGeom>
        </p:spPr>
      </p:pic>
      <p:sp>
        <p:nvSpPr>
          <p:cNvPr id="2" name="e7d195523061f1c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hidden="1"/>
          <p:cNvSpPr txBox="1"/>
          <p:nvPr/>
        </p:nvSpPr>
        <p:spPr>
          <a:xfrm>
            <a:off x="-355600" y="1803400"/>
            <a:ext cx="1016000" cy="1016000"/>
          </a:xfrm>
          <a:prstGeom prst="rect">
            <a:avLst/>
          </a:prstGeom>
          <a:noFill/>
        </p:spPr>
        <p:txBody>
          <a:bodyPr vert="wordArtVert" rtlCol="0">
            <a:spAutoFit/>
          </a:bodyPr>
          <a:lstStyle/>
          <a:p>
            <a:r>
              <a:rPr lang="en-US" altLang="zh-CN" sz="100"/>
              <a:t>e7d195523061f1c0c30ee18c1b05f65d12b38e2533cb2ccdAE0CC34CB5CBEBFAEC353FED4DECE97C3E379FD1D933F5E4DC18EF8EA6B7A1130D5F6DE9DD2BE4B0A8C9126ACE5083D1F5A9E323B29CCFC7691F46984C00CB5F1B63ACA4B74FB33C8D6181CFDC7BBC48AEE2CCC043610F82E624FEBF5863C515A2BA1F8D5AFB4CC303066A8E6E7A4D67</a:t>
            </a:r>
            <a:endParaRPr lang="zh-CN" altLang="en-US" sz="100"/>
          </a:p>
        </p:txBody>
      </p:sp>
      <p:sp>
        <p:nvSpPr>
          <p:cNvPr id="39" name="缺角矩形 38" descr="e7d195523061f1c0c30ee18c1b05f65d12b38e2533cb2ccdAE0CC34CB5CBEBFAEC353FED4DECE97C3E379FD1D933F5E4DC18EF8EA6B7A1130D5F6DE9DD2BE4B0A8C9126ACE5083D1F5A9E323B29CCFC7691F46984C00CB5F1B63ACA4B74FB33C8D6181CFDC7BBC48AEE2CCC043610F82E624FEBF5863C515A2BA1F8D5AFB4CC303066A8E6E7A4D67">
            <a:extLst>
              <a:ext uri="{FF2B5EF4-FFF2-40B4-BE49-F238E27FC236}">
                <a16:creationId xmlns:a16="http://schemas.microsoft.com/office/drawing/2014/main" id="{58250FBD-17ED-854D-91B3-B0E4EE99AB5F}"/>
              </a:ext>
            </a:extLst>
          </p:cNvPr>
          <p:cNvSpPr/>
          <p:nvPr/>
        </p:nvSpPr>
        <p:spPr>
          <a:xfrm>
            <a:off x="821716" y="2099491"/>
            <a:ext cx="3309258" cy="3325582"/>
          </a:xfrm>
          <a:prstGeom prst="plaqu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缺角矩形 39" descr="e7d195523061f1c0c30ee18c1b05f65d12b38e2533cb2ccdAE0CC34CB5CBEBFAEC353FED4DECE97C3E379FD1D933F5E4DC18EF8EA6B7A1130D5F6DE9DD2BE4B0A8C9126ACE5083D1F5A9E323B29CCFC7691F46984C00CB5F1B63ACA4B74FB33C8D6181CFDC7BBC48AEE2CCC043610F82E624FEBF5863C515A2BA1F8D5AFB4CC303066A8E6E7A4D67">
            <a:extLst>
              <a:ext uri="{FF2B5EF4-FFF2-40B4-BE49-F238E27FC236}">
                <a16:creationId xmlns:a16="http://schemas.microsoft.com/office/drawing/2014/main" id="{4743F3EA-AAB1-094D-9F13-B065A6369910}"/>
              </a:ext>
            </a:extLst>
          </p:cNvPr>
          <p:cNvSpPr/>
          <p:nvPr/>
        </p:nvSpPr>
        <p:spPr>
          <a:xfrm>
            <a:off x="1467601" y="1894476"/>
            <a:ext cx="2017487" cy="410030"/>
          </a:xfrm>
          <a:prstGeom prst="plaqu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2020</a:t>
            </a:r>
            <a:r>
              <a:rPr lang="zh-CN" altLang="en-US" sz="2000" dirty="0"/>
              <a:t>卷</a:t>
            </a:r>
          </a:p>
        </p:txBody>
      </p:sp>
      <p:sp>
        <p:nvSpPr>
          <p:cNvPr id="41" name="矩形 4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a:extLst>
              <a:ext uri="{FF2B5EF4-FFF2-40B4-BE49-F238E27FC236}">
                <a16:creationId xmlns:a16="http://schemas.microsoft.com/office/drawing/2014/main" id="{6521B675-A5EF-EC46-9986-726BC7C89200}"/>
              </a:ext>
            </a:extLst>
          </p:cNvPr>
          <p:cNvSpPr/>
          <p:nvPr/>
        </p:nvSpPr>
        <p:spPr>
          <a:xfrm>
            <a:off x="685029" y="2590454"/>
            <a:ext cx="3652184" cy="2343655"/>
          </a:xfrm>
          <a:prstGeom prst="rect">
            <a:avLst/>
          </a:prstGeom>
        </p:spPr>
        <p:txBody>
          <a:bodyPr wrap="square">
            <a:spAutoFit/>
          </a:bodyPr>
          <a:lstStyle/>
          <a:p>
            <a:pPr algn="ctr">
              <a:lnSpc>
                <a:spcPct val="150000"/>
              </a:lnSpc>
            </a:pPr>
            <a:r>
              <a:rPr lang="zh-CN" altLang="en-US" sz="2000" dirty="0">
                <a:solidFill>
                  <a:schemeClr val="bg1">
                    <a:lumMod val="65000"/>
                  </a:schemeClr>
                </a:solidFill>
              </a:rPr>
              <a:t>年度要闻</a:t>
            </a:r>
            <a:endParaRPr lang="en-US" altLang="zh-CN" sz="2000" dirty="0">
              <a:solidFill>
                <a:schemeClr val="bg1">
                  <a:lumMod val="65000"/>
                </a:schemeClr>
              </a:solidFill>
            </a:endParaRPr>
          </a:p>
          <a:p>
            <a:pPr algn="ctr">
              <a:lnSpc>
                <a:spcPct val="150000"/>
              </a:lnSpc>
            </a:pPr>
            <a:r>
              <a:rPr lang="zh-CN" altLang="en-US" sz="2000" dirty="0">
                <a:solidFill>
                  <a:schemeClr val="bg1">
                    <a:lumMod val="65000"/>
                  </a:schemeClr>
                </a:solidFill>
              </a:rPr>
              <a:t>地图见证发展</a:t>
            </a:r>
            <a:endParaRPr lang="en-US" altLang="zh-CN" sz="2000" dirty="0">
              <a:solidFill>
                <a:schemeClr val="bg1">
                  <a:lumMod val="65000"/>
                </a:schemeClr>
              </a:solidFill>
            </a:endParaRPr>
          </a:p>
          <a:p>
            <a:pPr algn="ctr">
              <a:lnSpc>
                <a:spcPct val="150000"/>
              </a:lnSpc>
            </a:pPr>
            <a:r>
              <a:rPr lang="zh-CN" altLang="en-US" sz="2000" dirty="0"/>
              <a:t>长江大保护</a:t>
            </a:r>
            <a:endParaRPr lang="en-US" altLang="zh-CN" sz="2000" dirty="0"/>
          </a:p>
          <a:p>
            <a:pPr algn="ctr">
              <a:lnSpc>
                <a:spcPct val="150000"/>
              </a:lnSpc>
            </a:pPr>
            <a:r>
              <a:rPr lang="zh-CN" altLang="en-US" sz="2000" dirty="0">
                <a:solidFill>
                  <a:schemeClr val="bg1">
                    <a:lumMod val="65000"/>
                  </a:schemeClr>
                </a:solidFill>
              </a:rPr>
              <a:t>中国首个滨海湿地类型世界</a:t>
            </a:r>
            <a:endParaRPr lang="en-US" altLang="zh-CN" sz="2000" dirty="0">
              <a:solidFill>
                <a:schemeClr val="bg1">
                  <a:lumMod val="65000"/>
                </a:schemeClr>
              </a:solidFill>
            </a:endParaRPr>
          </a:p>
          <a:p>
            <a:pPr algn="ctr">
              <a:lnSpc>
                <a:spcPct val="150000"/>
              </a:lnSpc>
            </a:pPr>
            <a:r>
              <a:rPr lang="zh-CN" altLang="en-US" sz="2000" dirty="0">
                <a:solidFill>
                  <a:schemeClr val="bg1">
                    <a:lumMod val="65000"/>
                  </a:schemeClr>
                </a:solidFill>
              </a:rPr>
              <a:t>遗产</a:t>
            </a:r>
            <a:endParaRPr lang="en-US" altLang="zh-CN" sz="2000" dirty="0">
              <a:solidFill>
                <a:schemeClr val="bg1">
                  <a:lumMod val="65000"/>
                </a:schemeClr>
              </a:solidFill>
            </a:endParaRPr>
          </a:p>
        </p:txBody>
      </p:sp>
      <p:sp>
        <p:nvSpPr>
          <p:cNvPr id="42" name="缺角矩形 41" descr="e7d195523061f1c0c30ee18c1b05f65d12b38e2533cb2ccdAE0CC34CB5CBEBFAEC353FED4DECE97C3E379FD1D933F5E4DC18EF8EA6B7A1130D5F6DE9DD2BE4B0A8C9126ACE5083D1F5A9E323B29CCFC7691F46984C00CB5F1B63ACA4B74FB33C8D6181CFDC7BBC48AEE2CCC043610F82E624FEBF5863C515A2BA1F8D5AFB4CC303066A8E6E7A4D67">
            <a:extLst>
              <a:ext uri="{FF2B5EF4-FFF2-40B4-BE49-F238E27FC236}">
                <a16:creationId xmlns:a16="http://schemas.microsoft.com/office/drawing/2014/main" id="{7DD58BE3-2ED0-9246-A8B9-7F405057A14C}"/>
              </a:ext>
            </a:extLst>
          </p:cNvPr>
          <p:cNvSpPr/>
          <p:nvPr/>
        </p:nvSpPr>
        <p:spPr>
          <a:xfrm>
            <a:off x="4776858" y="2093701"/>
            <a:ext cx="6593425" cy="3325582"/>
          </a:xfrm>
          <a:prstGeom prst="plaqu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5D463A55-8B50-CC45-A05B-9C4679492488}"/>
              </a:ext>
            </a:extLst>
          </p:cNvPr>
          <p:cNvSpPr txBox="1"/>
          <p:nvPr/>
        </p:nvSpPr>
        <p:spPr>
          <a:xfrm>
            <a:off x="5119854" y="2304506"/>
            <a:ext cx="6250429" cy="3277820"/>
          </a:xfrm>
          <a:prstGeom prst="rect">
            <a:avLst/>
          </a:prstGeom>
          <a:noFill/>
        </p:spPr>
        <p:txBody>
          <a:bodyPr wrap="none" rtlCol="0">
            <a:spAutoFit/>
          </a:bodyPr>
          <a:lstStyle/>
          <a:p>
            <a:pPr>
              <a:lnSpc>
                <a:spcPct val="150000"/>
              </a:lnSpc>
            </a:pPr>
            <a:r>
              <a:rPr lang="en-US" altLang="zh-CN" dirty="0"/>
              <a:t>2019 </a:t>
            </a:r>
            <a:r>
              <a:rPr lang="zh-CN" altLang="en-US" dirty="0"/>
              <a:t>年，先后两次召开长江大保护现场推进会议， 出台</a:t>
            </a:r>
            <a:endParaRPr lang="en-US" altLang="zh-CN" dirty="0"/>
          </a:p>
          <a:p>
            <a:pPr>
              <a:lnSpc>
                <a:spcPct val="150000"/>
              </a:lnSpc>
            </a:pPr>
            <a:r>
              <a:rPr lang="en-US" altLang="zh-CN" dirty="0"/>
              <a:t>《</a:t>
            </a:r>
            <a:r>
              <a:rPr lang="zh-CN" altLang="en-US" dirty="0"/>
              <a:t>加强长江江苏段水生生物保护工作的实施意见</a:t>
            </a:r>
            <a:r>
              <a:rPr lang="en-US" altLang="zh-CN" dirty="0"/>
              <a:t>》《</a:t>
            </a:r>
            <a:r>
              <a:rPr lang="zh-CN" altLang="en-US" dirty="0"/>
              <a:t>长江 </a:t>
            </a:r>
            <a:endParaRPr lang="en-US" altLang="zh-CN" dirty="0"/>
          </a:p>
          <a:p>
            <a:pPr>
              <a:lnSpc>
                <a:spcPct val="150000"/>
              </a:lnSpc>
            </a:pPr>
            <a:r>
              <a:rPr lang="zh-CN" altLang="en-US" dirty="0"/>
              <a:t>保护修复攻坚战行动计划实施方案</a:t>
            </a:r>
            <a:r>
              <a:rPr lang="en-US" altLang="zh-CN" dirty="0"/>
              <a:t>》《</a:t>
            </a:r>
            <a:r>
              <a:rPr lang="zh-CN" altLang="en-US" dirty="0"/>
              <a:t>全省钢铁行业转型</a:t>
            </a:r>
            <a:endParaRPr lang="en-US" altLang="zh-CN" dirty="0"/>
          </a:p>
          <a:p>
            <a:pPr>
              <a:lnSpc>
                <a:spcPct val="150000"/>
              </a:lnSpc>
            </a:pPr>
            <a:r>
              <a:rPr lang="zh-CN" altLang="en-US" dirty="0"/>
              <a:t>升级 优化布局推进工作方案</a:t>
            </a:r>
            <a:r>
              <a:rPr lang="en-US" altLang="zh-CN" dirty="0"/>
              <a:t>》《</a:t>
            </a:r>
            <a:r>
              <a:rPr lang="zh-CN" altLang="en-US" dirty="0"/>
              <a:t>江苏省化工产业安全环保</a:t>
            </a:r>
            <a:endParaRPr lang="en-US" altLang="zh-CN" dirty="0"/>
          </a:p>
          <a:p>
            <a:pPr>
              <a:lnSpc>
                <a:spcPct val="150000"/>
              </a:lnSpc>
            </a:pPr>
            <a:r>
              <a:rPr lang="zh-CN" altLang="en-US" dirty="0"/>
              <a:t>整治提升方案</a:t>
            </a:r>
            <a:r>
              <a:rPr lang="en-US" altLang="zh-CN" dirty="0"/>
              <a:t>》</a:t>
            </a:r>
            <a:r>
              <a:rPr lang="zh-CN" altLang="en-US" dirty="0"/>
              <a:t>等系列文件，围绕问题整改、污染治理、</a:t>
            </a:r>
            <a:endParaRPr lang="en-US" altLang="zh-CN" dirty="0"/>
          </a:p>
          <a:p>
            <a:pPr>
              <a:lnSpc>
                <a:spcPct val="150000"/>
              </a:lnSpc>
            </a:pPr>
            <a:r>
              <a:rPr lang="zh-CN" altLang="en-US" dirty="0"/>
              <a:t>生态修复、调 整转型等重点领域关键环节，以更大力度推动</a:t>
            </a:r>
            <a:endParaRPr lang="en-US" altLang="zh-CN" dirty="0"/>
          </a:p>
          <a:p>
            <a:pPr>
              <a:lnSpc>
                <a:spcPct val="150000"/>
              </a:lnSpc>
            </a:pPr>
            <a:r>
              <a:rPr lang="zh-CN" altLang="en-US" dirty="0"/>
              <a:t>长江大保护工作走深走实。 </a:t>
            </a:r>
          </a:p>
          <a:p>
            <a:endParaRPr kumimoji="1" lang="zh-CN" altLang="en-US" dirty="0"/>
          </a:p>
        </p:txBody>
      </p:sp>
    </p:spTree>
    <p:extLst>
      <p:ext uri="{BB962C8B-B14F-4D97-AF65-F5344CB8AC3E}">
        <p14:creationId xmlns:p14="http://schemas.microsoft.com/office/powerpoint/2010/main" val="2820556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任意多边形: 形状 48"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a:spLocks noChangeAspect="1"/>
          </p:cNvSpPr>
          <p:nvPr/>
        </p:nvSpPr>
        <p:spPr>
          <a:xfrm>
            <a:off x="828513" y="5797436"/>
            <a:ext cx="2160000" cy="305160"/>
          </a:xfrm>
          <a:custGeom>
            <a:avLst/>
            <a:gdLst>
              <a:gd name="connsiteX0" fmla="*/ 1685925 w 4195762"/>
              <a:gd name="connsiteY0" fmla="*/ 0 h 614362"/>
              <a:gd name="connsiteX1" fmla="*/ 1200150 w 4195762"/>
              <a:gd name="connsiteY1" fmla="*/ 0 h 614362"/>
              <a:gd name="connsiteX2" fmla="*/ 1200150 w 4195762"/>
              <a:gd name="connsiteY2" fmla="*/ 138112 h 614362"/>
              <a:gd name="connsiteX3" fmla="*/ 1490662 w 4195762"/>
              <a:gd name="connsiteY3" fmla="*/ 138112 h 614362"/>
              <a:gd name="connsiteX4" fmla="*/ 1490662 w 4195762"/>
              <a:gd name="connsiteY4" fmla="*/ 233362 h 614362"/>
              <a:gd name="connsiteX5" fmla="*/ 0 w 4195762"/>
              <a:gd name="connsiteY5" fmla="*/ 233362 h 614362"/>
              <a:gd name="connsiteX6" fmla="*/ 0 w 4195762"/>
              <a:gd name="connsiteY6" fmla="*/ 361950 h 614362"/>
              <a:gd name="connsiteX7" fmla="*/ 4195762 w 4195762"/>
              <a:gd name="connsiteY7" fmla="*/ 361950 h 614362"/>
              <a:gd name="connsiteX8" fmla="*/ 4195762 w 4195762"/>
              <a:gd name="connsiteY8" fmla="*/ 504825 h 614362"/>
              <a:gd name="connsiteX9" fmla="*/ 2438400 w 4195762"/>
              <a:gd name="connsiteY9" fmla="*/ 504825 h 614362"/>
              <a:gd name="connsiteX10" fmla="*/ 2438400 w 4195762"/>
              <a:gd name="connsiteY10" fmla="*/ 614362 h 614362"/>
              <a:gd name="connsiteX11" fmla="*/ 3352800 w 4195762"/>
              <a:gd name="connsiteY11" fmla="*/ 614362 h 614362"/>
              <a:gd name="connsiteX0-1" fmla="*/ 1685925 w 4195762"/>
              <a:gd name="connsiteY0-2" fmla="*/ 0 h 614362"/>
              <a:gd name="connsiteX1-3" fmla="*/ 1200150 w 4195762"/>
              <a:gd name="connsiteY1-4" fmla="*/ 0 h 614362"/>
              <a:gd name="connsiteX2-5" fmla="*/ 1200150 w 4195762"/>
              <a:gd name="connsiteY2-6" fmla="*/ 138112 h 614362"/>
              <a:gd name="connsiteX3-7" fmla="*/ 1490662 w 4195762"/>
              <a:gd name="connsiteY3-8" fmla="*/ 138112 h 614362"/>
              <a:gd name="connsiteX4-9" fmla="*/ 1490662 w 4195762"/>
              <a:gd name="connsiteY4-10" fmla="*/ 233362 h 614362"/>
              <a:gd name="connsiteX5-11" fmla="*/ 0 w 4195762"/>
              <a:gd name="connsiteY5-12" fmla="*/ 233362 h 614362"/>
              <a:gd name="connsiteX6-13" fmla="*/ 0 w 4195762"/>
              <a:gd name="connsiteY6-14" fmla="*/ 361950 h 614362"/>
              <a:gd name="connsiteX7-15" fmla="*/ 4195762 w 4195762"/>
              <a:gd name="connsiteY7-16" fmla="*/ 361950 h 614362"/>
              <a:gd name="connsiteX8-17" fmla="*/ 4195762 w 4195762"/>
              <a:gd name="connsiteY8-18" fmla="*/ 504825 h 614362"/>
              <a:gd name="connsiteX9-19" fmla="*/ 2438400 w 4195762"/>
              <a:gd name="connsiteY9-20" fmla="*/ 504825 h 614362"/>
              <a:gd name="connsiteX10-21" fmla="*/ 2438400 w 4195762"/>
              <a:gd name="connsiteY10-22" fmla="*/ 614362 h 614362"/>
              <a:gd name="connsiteX11-23" fmla="*/ 3352800 w 4195762"/>
              <a:gd name="connsiteY11-24" fmla="*/ 614362 h 614362"/>
              <a:gd name="connsiteX0-25" fmla="*/ 1685925 w 4195762"/>
              <a:gd name="connsiteY0-26" fmla="*/ 0 h 614362"/>
              <a:gd name="connsiteX1-27" fmla="*/ 1200150 w 4195762"/>
              <a:gd name="connsiteY1-28" fmla="*/ 0 h 614362"/>
              <a:gd name="connsiteX2-29" fmla="*/ 1200150 w 4195762"/>
              <a:gd name="connsiteY2-30" fmla="*/ 138112 h 614362"/>
              <a:gd name="connsiteX3-31" fmla="*/ 1490662 w 4195762"/>
              <a:gd name="connsiteY3-32" fmla="*/ 138112 h 614362"/>
              <a:gd name="connsiteX4-33" fmla="*/ 1490662 w 4195762"/>
              <a:gd name="connsiteY4-34" fmla="*/ 233362 h 614362"/>
              <a:gd name="connsiteX5-35" fmla="*/ 0 w 4195762"/>
              <a:gd name="connsiteY5-36" fmla="*/ 233362 h 614362"/>
              <a:gd name="connsiteX6-37" fmla="*/ 0 w 4195762"/>
              <a:gd name="connsiteY6-38" fmla="*/ 361950 h 614362"/>
              <a:gd name="connsiteX7-39" fmla="*/ 4195762 w 4195762"/>
              <a:gd name="connsiteY7-40" fmla="*/ 361950 h 614362"/>
              <a:gd name="connsiteX8-41" fmla="*/ 4195762 w 4195762"/>
              <a:gd name="connsiteY8-42" fmla="*/ 504825 h 614362"/>
              <a:gd name="connsiteX9-43" fmla="*/ 2438400 w 4195762"/>
              <a:gd name="connsiteY9-44" fmla="*/ 504825 h 614362"/>
              <a:gd name="connsiteX10-45" fmla="*/ 2438400 w 4195762"/>
              <a:gd name="connsiteY10-46" fmla="*/ 614362 h 614362"/>
              <a:gd name="connsiteX11-47" fmla="*/ 3352800 w 4195762"/>
              <a:gd name="connsiteY11-48" fmla="*/ 614362 h 614362"/>
              <a:gd name="connsiteX0-49" fmla="*/ 1685925 w 4195762"/>
              <a:gd name="connsiteY0-50" fmla="*/ 0 h 614362"/>
              <a:gd name="connsiteX1-51" fmla="*/ 1200150 w 4195762"/>
              <a:gd name="connsiteY1-52" fmla="*/ 0 h 614362"/>
              <a:gd name="connsiteX2-53" fmla="*/ 1200150 w 4195762"/>
              <a:gd name="connsiteY2-54" fmla="*/ 138112 h 614362"/>
              <a:gd name="connsiteX3-55" fmla="*/ 1490662 w 4195762"/>
              <a:gd name="connsiteY3-56" fmla="*/ 138112 h 614362"/>
              <a:gd name="connsiteX4-57" fmla="*/ 1490662 w 4195762"/>
              <a:gd name="connsiteY4-58" fmla="*/ 233362 h 614362"/>
              <a:gd name="connsiteX5-59" fmla="*/ 0 w 4195762"/>
              <a:gd name="connsiteY5-60" fmla="*/ 233362 h 614362"/>
              <a:gd name="connsiteX6-61" fmla="*/ 0 w 4195762"/>
              <a:gd name="connsiteY6-62" fmla="*/ 361950 h 614362"/>
              <a:gd name="connsiteX7-63" fmla="*/ 4195762 w 4195762"/>
              <a:gd name="connsiteY7-64" fmla="*/ 361950 h 614362"/>
              <a:gd name="connsiteX8-65" fmla="*/ 4195762 w 4195762"/>
              <a:gd name="connsiteY8-66" fmla="*/ 504825 h 614362"/>
              <a:gd name="connsiteX9-67" fmla="*/ 2438400 w 4195762"/>
              <a:gd name="connsiteY9-68" fmla="*/ 504825 h 614362"/>
              <a:gd name="connsiteX10-69" fmla="*/ 2438400 w 4195762"/>
              <a:gd name="connsiteY10-70" fmla="*/ 614362 h 614362"/>
              <a:gd name="connsiteX11-71" fmla="*/ 3352800 w 4195762"/>
              <a:gd name="connsiteY11-72" fmla="*/ 614362 h 614362"/>
              <a:gd name="connsiteX0-73" fmla="*/ 1685925 w 4195762"/>
              <a:gd name="connsiteY0-74" fmla="*/ 0 h 614362"/>
              <a:gd name="connsiteX1-75" fmla="*/ 1200150 w 4195762"/>
              <a:gd name="connsiteY1-76" fmla="*/ 0 h 614362"/>
              <a:gd name="connsiteX2-77" fmla="*/ 1200150 w 4195762"/>
              <a:gd name="connsiteY2-78" fmla="*/ 138112 h 614362"/>
              <a:gd name="connsiteX3-79" fmla="*/ 1490662 w 4195762"/>
              <a:gd name="connsiteY3-80" fmla="*/ 138112 h 614362"/>
              <a:gd name="connsiteX4-81" fmla="*/ 1490662 w 4195762"/>
              <a:gd name="connsiteY4-82" fmla="*/ 233362 h 614362"/>
              <a:gd name="connsiteX5-83" fmla="*/ 0 w 4195762"/>
              <a:gd name="connsiteY5-84" fmla="*/ 233362 h 614362"/>
              <a:gd name="connsiteX6-85" fmla="*/ 0 w 4195762"/>
              <a:gd name="connsiteY6-86" fmla="*/ 361950 h 614362"/>
              <a:gd name="connsiteX7-87" fmla="*/ 4195762 w 4195762"/>
              <a:gd name="connsiteY7-88" fmla="*/ 361950 h 614362"/>
              <a:gd name="connsiteX8-89" fmla="*/ 4195762 w 4195762"/>
              <a:gd name="connsiteY8-90" fmla="*/ 504825 h 614362"/>
              <a:gd name="connsiteX9-91" fmla="*/ 2438400 w 4195762"/>
              <a:gd name="connsiteY9-92" fmla="*/ 504825 h 614362"/>
              <a:gd name="connsiteX10-93" fmla="*/ 2438400 w 4195762"/>
              <a:gd name="connsiteY10-94" fmla="*/ 614362 h 614362"/>
              <a:gd name="connsiteX11-95" fmla="*/ 3352800 w 4195762"/>
              <a:gd name="connsiteY11-96" fmla="*/ 614362 h 614362"/>
              <a:gd name="connsiteX0-97" fmla="*/ 1685925 w 4195762"/>
              <a:gd name="connsiteY0-98" fmla="*/ 0 h 614362"/>
              <a:gd name="connsiteX1-99" fmla="*/ 1200150 w 4195762"/>
              <a:gd name="connsiteY1-100" fmla="*/ 0 h 614362"/>
              <a:gd name="connsiteX2-101" fmla="*/ 1200150 w 4195762"/>
              <a:gd name="connsiteY2-102" fmla="*/ 138112 h 614362"/>
              <a:gd name="connsiteX3-103" fmla="*/ 1490662 w 4195762"/>
              <a:gd name="connsiteY3-104" fmla="*/ 138112 h 614362"/>
              <a:gd name="connsiteX4-105" fmla="*/ 1490662 w 4195762"/>
              <a:gd name="connsiteY4-106" fmla="*/ 233362 h 614362"/>
              <a:gd name="connsiteX5-107" fmla="*/ 0 w 4195762"/>
              <a:gd name="connsiteY5-108" fmla="*/ 233362 h 614362"/>
              <a:gd name="connsiteX6-109" fmla="*/ 0 w 4195762"/>
              <a:gd name="connsiteY6-110" fmla="*/ 361950 h 614362"/>
              <a:gd name="connsiteX7-111" fmla="*/ 4195762 w 4195762"/>
              <a:gd name="connsiteY7-112" fmla="*/ 361950 h 614362"/>
              <a:gd name="connsiteX8-113" fmla="*/ 4195762 w 4195762"/>
              <a:gd name="connsiteY8-114" fmla="*/ 504825 h 614362"/>
              <a:gd name="connsiteX9-115" fmla="*/ 2438400 w 4195762"/>
              <a:gd name="connsiteY9-116" fmla="*/ 504825 h 614362"/>
              <a:gd name="connsiteX10-117" fmla="*/ 2438400 w 4195762"/>
              <a:gd name="connsiteY10-118" fmla="*/ 614362 h 614362"/>
              <a:gd name="connsiteX11-119" fmla="*/ 3352800 w 4195762"/>
              <a:gd name="connsiteY11-120" fmla="*/ 614362 h 614362"/>
              <a:gd name="connsiteX0-121" fmla="*/ 1685925 w 4195762"/>
              <a:gd name="connsiteY0-122" fmla="*/ 0 h 614362"/>
              <a:gd name="connsiteX1-123" fmla="*/ 1200150 w 4195762"/>
              <a:gd name="connsiteY1-124" fmla="*/ 0 h 614362"/>
              <a:gd name="connsiteX2-125" fmla="*/ 1200150 w 4195762"/>
              <a:gd name="connsiteY2-126" fmla="*/ 138112 h 614362"/>
              <a:gd name="connsiteX3-127" fmla="*/ 1490662 w 4195762"/>
              <a:gd name="connsiteY3-128" fmla="*/ 138112 h 614362"/>
              <a:gd name="connsiteX4-129" fmla="*/ 1490662 w 4195762"/>
              <a:gd name="connsiteY4-130" fmla="*/ 233362 h 614362"/>
              <a:gd name="connsiteX5-131" fmla="*/ 0 w 4195762"/>
              <a:gd name="connsiteY5-132" fmla="*/ 233362 h 614362"/>
              <a:gd name="connsiteX6-133" fmla="*/ 0 w 4195762"/>
              <a:gd name="connsiteY6-134" fmla="*/ 361950 h 614362"/>
              <a:gd name="connsiteX7-135" fmla="*/ 4195762 w 4195762"/>
              <a:gd name="connsiteY7-136" fmla="*/ 361950 h 614362"/>
              <a:gd name="connsiteX8-137" fmla="*/ 4195762 w 4195762"/>
              <a:gd name="connsiteY8-138" fmla="*/ 504825 h 614362"/>
              <a:gd name="connsiteX9-139" fmla="*/ 2438400 w 4195762"/>
              <a:gd name="connsiteY9-140" fmla="*/ 504825 h 614362"/>
              <a:gd name="connsiteX10-141" fmla="*/ 2438400 w 4195762"/>
              <a:gd name="connsiteY10-142" fmla="*/ 614362 h 614362"/>
              <a:gd name="connsiteX11-143" fmla="*/ 3352800 w 4195762"/>
              <a:gd name="connsiteY11-144" fmla="*/ 614362 h 614362"/>
              <a:gd name="connsiteX0-145" fmla="*/ 1685925 w 4195762"/>
              <a:gd name="connsiteY0-146" fmla="*/ 0 h 614362"/>
              <a:gd name="connsiteX1-147" fmla="*/ 1200150 w 4195762"/>
              <a:gd name="connsiteY1-148" fmla="*/ 0 h 614362"/>
              <a:gd name="connsiteX2-149" fmla="*/ 1200150 w 4195762"/>
              <a:gd name="connsiteY2-150" fmla="*/ 138112 h 614362"/>
              <a:gd name="connsiteX3-151" fmla="*/ 1490662 w 4195762"/>
              <a:gd name="connsiteY3-152" fmla="*/ 138112 h 614362"/>
              <a:gd name="connsiteX4-153" fmla="*/ 1490662 w 4195762"/>
              <a:gd name="connsiteY4-154" fmla="*/ 233362 h 614362"/>
              <a:gd name="connsiteX5-155" fmla="*/ 0 w 4195762"/>
              <a:gd name="connsiteY5-156" fmla="*/ 233362 h 614362"/>
              <a:gd name="connsiteX6-157" fmla="*/ 0 w 4195762"/>
              <a:gd name="connsiteY6-158" fmla="*/ 361950 h 614362"/>
              <a:gd name="connsiteX7-159" fmla="*/ 4195762 w 4195762"/>
              <a:gd name="connsiteY7-160" fmla="*/ 361950 h 614362"/>
              <a:gd name="connsiteX8-161" fmla="*/ 4195762 w 4195762"/>
              <a:gd name="connsiteY8-162" fmla="*/ 504825 h 614362"/>
              <a:gd name="connsiteX9-163" fmla="*/ 2438400 w 4195762"/>
              <a:gd name="connsiteY9-164" fmla="*/ 504825 h 614362"/>
              <a:gd name="connsiteX10-165" fmla="*/ 2438400 w 4195762"/>
              <a:gd name="connsiteY10-166" fmla="*/ 614362 h 614362"/>
              <a:gd name="connsiteX11-167" fmla="*/ 3352800 w 4195762"/>
              <a:gd name="connsiteY11-168" fmla="*/ 614362 h 614362"/>
              <a:gd name="connsiteX0-169" fmla="*/ 1685925 w 4195762"/>
              <a:gd name="connsiteY0-170" fmla="*/ 0 h 614362"/>
              <a:gd name="connsiteX1-171" fmla="*/ 1200150 w 4195762"/>
              <a:gd name="connsiteY1-172" fmla="*/ 0 h 614362"/>
              <a:gd name="connsiteX2-173" fmla="*/ 1200150 w 4195762"/>
              <a:gd name="connsiteY2-174" fmla="*/ 138112 h 614362"/>
              <a:gd name="connsiteX3-175" fmla="*/ 1490662 w 4195762"/>
              <a:gd name="connsiteY3-176" fmla="*/ 138112 h 614362"/>
              <a:gd name="connsiteX4-177" fmla="*/ 1490662 w 4195762"/>
              <a:gd name="connsiteY4-178" fmla="*/ 233362 h 614362"/>
              <a:gd name="connsiteX5-179" fmla="*/ 0 w 4195762"/>
              <a:gd name="connsiteY5-180" fmla="*/ 233362 h 614362"/>
              <a:gd name="connsiteX6-181" fmla="*/ 0 w 4195762"/>
              <a:gd name="connsiteY6-182" fmla="*/ 361950 h 614362"/>
              <a:gd name="connsiteX7-183" fmla="*/ 4195762 w 4195762"/>
              <a:gd name="connsiteY7-184" fmla="*/ 361950 h 614362"/>
              <a:gd name="connsiteX8-185" fmla="*/ 4195762 w 4195762"/>
              <a:gd name="connsiteY8-186" fmla="*/ 504825 h 614362"/>
              <a:gd name="connsiteX9-187" fmla="*/ 2438400 w 4195762"/>
              <a:gd name="connsiteY9-188" fmla="*/ 504825 h 614362"/>
              <a:gd name="connsiteX10-189" fmla="*/ 2438400 w 4195762"/>
              <a:gd name="connsiteY10-190" fmla="*/ 614362 h 614362"/>
              <a:gd name="connsiteX11-191" fmla="*/ 3352800 w 4195762"/>
              <a:gd name="connsiteY11-192" fmla="*/ 614362 h 614362"/>
              <a:gd name="connsiteX0-193" fmla="*/ 1685925 w 4195762"/>
              <a:gd name="connsiteY0-194" fmla="*/ 0 h 614362"/>
              <a:gd name="connsiteX1-195" fmla="*/ 1200150 w 4195762"/>
              <a:gd name="connsiteY1-196" fmla="*/ 0 h 614362"/>
              <a:gd name="connsiteX2-197" fmla="*/ 1200150 w 4195762"/>
              <a:gd name="connsiteY2-198" fmla="*/ 138112 h 614362"/>
              <a:gd name="connsiteX3-199" fmla="*/ 1490662 w 4195762"/>
              <a:gd name="connsiteY3-200" fmla="*/ 138112 h 614362"/>
              <a:gd name="connsiteX4-201" fmla="*/ 1490662 w 4195762"/>
              <a:gd name="connsiteY4-202" fmla="*/ 233362 h 614362"/>
              <a:gd name="connsiteX5-203" fmla="*/ 0 w 4195762"/>
              <a:gd name="connsiteY5-204" fmla="*/ 233362 h 614362"/>
              <a:gd name="connsiteX6-205" fmla="*/ 0 w 4195762"/>
              <a:gd name="connsiteY6-206" fmla="*/ 361950 h 614362"/>
              <a:gd name="connsiteX7-207" fmla="*/ 4195762 w 4195762"/>
              <a:gd name="connsiteY7-208" fmla="*/ 361950 h 614362"/>
              <a:gd name="connsiteX8-209" fmla="*/ 4195762 w 4195762"/>
              <a:gd name="connsiteY8-210" fmla="*/ 504825 h 614362"/>
              <a:gd name="connsiteX9-211" fmla="*/ 2438400 w 4195762"/>
              <a:gd name="connsiteY9-212" fmla="*/ 504825 h 614362"/>
              <a:gd name="connsiteX10-213" fmla="*/ 2438400 w 4195762"/>
              <a:gd name="connsiteY10-214" fmla="*/ 614362 h 614362"/>
              <a:gd name="connsiteX11-215" fmla="*/ 3352800 w 4195762"/>
              <a:gd name="connsiteY11-216" fmla="*/ 614362 h 614362"/>
              <a:gd name="connsiteX0-217" fmla="*/ 1685925 w 4195762"/>
              <a:gd name="connsiteY0-218" fmla="*/ 0 h 614362"/>
              <a:gd name="connsiteX1-219" fmla="*/ 1200150 w 4195762"/>
              <a:gd name="connsiteY1-220" fmla="*/ 0 h 614362"/>
              <a:gd name="connsiteX2-221" fmla="*/ 1200150 w 4195762"/>
              <a:gd name="connsiteY2-222" fmla="*/ 138112 h 614362"/>
              <a:gd name="connsiteX3-223" fmla="*/ 1490662 w 4195762"/>
              <a:gd name="connsiteY3-224" fmla="*/ 138112 h 614362"/>
              <a:gd name="connsiteX4-225" fmla="*/ 1490662 w 4195762"/>
              <a:gd name="connsiteY4-226" fmla="*/ 233362 h 614362"/>
              <a:gd name="connsiteX5-227" fmla="*/ 0 w 4195762"/>
              <a:gd name="connsiteY5-228" fmla="*/ 233362 h 614362"/>
              <a:gd name="connsiteX6-229" fmla="*/ 0 w 4195762"/>
              <a:gd name="connsiteY6-230" fmla="*/ 361950 h 614362"/>
              <a:gd name="connsiteX7-231" fmla="*/ 4195762 w 4195762"/>
              <a:gd name="connsiteY7-232" fmla="*/ 361950 h 614362"/>
              <a:gd name="connsiteX8-233" fmla="*/ 4195762 w 4195762"/>
              <a:gd name="connsiteY8-234" fmla="*/ 504825 h 614362"/>
              <a:gd name="connsiteX9-235" fmla="*/ 2438400 w 4195762"/>
              <a:gd name="connsiteY9-236" fmla="*/ 504825 h 614362"/>
              <a:gd name="connsiteX10-237" fmla="*/ 2438400 w 4195762"/>
              <a:gd name="connsiteY10-238" fmla="*/ 614362 h 614362"/>
              <a:gd name="connsiteX11-239" fmla="*/ 3352800 w 4195762"/>
              <a:gd name="connsiteY11-240" fmla="*/ 614362 h 614362"/>
              <a:gd name="connsiteX0-241" fmla="*/ 1685925 w 4195762"/>
              <a:gd name="connsiteY0-242" fmla="*/ 0 h 614362"/>
              <a:gd name="connsiteX1-243" fmla="*/ 1200150 w 4195762"/>
              <a:gd name="connsiteY1-244" fmla="*/ 0 h 614362"/>
              <a:gd name="connsiteX2-245" fmla="*/ 1200150 w 4195762"/>
              <a:gd name="connsiteY2-246" fmla="*/ 138112 h 614362"/>
              <a:gd name="connsiteX3-247" fmla="*/ 1490662 w 4195762"/>
              <a:gd name="connsiteY3-248" fmla="*/ 138112 h 614362"/>
              <a:gd name="connsiteX4-249" fmla="*/ 1490662 w 4195762"/>
              <a:gd name="connsiteY4-250" fmla="*/ 233362 h 614362"/>
              <a:gd name="connsiteX5-251" fmla="*/ 0 w 4195762"/>
              <a:gd name="connsiteY5-252" fmla="*/ 233362 h 614362"/>
              <a:gd name="connsiteX6-253" fmla="*/ 0 w 4195762"/>
              <a:gd name="connsiteY6-254" fmla="*/ 361950 h 614362"/>
              <a:gd name="connsiteX7-255" fmla="*/ 4195762 w 4195762"/>
              <a:gd name="connsiteY7-256" fmla="*/ 361950 h 614362"/>
              <a:gd name="connsiteX8-257" fmla="*/ 4195762 w 4195762"/>
              <a:gd name="connsiteY8-258" fmla="*/ 504825 h 614362"/>
              <a:gd name="connsiteX9-259" fmla="*/ 2438400 w 4195762"/>
              <a:gd name="connsiteY9-260" fmla="*/ 504825 h 614362"/>
              <a:gd name="connsiteX10-261" fmla="*/ 2438400 w 4195762"/>
              <a:gd name="connsiteY10-262" fmla="*/ 614362 h 614362"/>
              <a:gd name="connsiteX11-263" fmla="*/ 3352800 w 4195762"/>
              <a:gd name="connsiteY11-264" fmla="*/ 614362 h 614362"/>
              <a:gd name="connsiteX0-265" fmla="*/ 1734946 w 4244783"/>
              <a:gd name="connsiteY0-266" fmla="*/ 0 h 614362"/>
              <a:gd name="connsiteX1-267" fmla="*/ 1249171 w 4244783"/>
              <a:gd name="connsiteY1-268" fmla="*/ 0 h 614362"/>
              <a:gd name="connsiteX2-269" fmla="*/ 1249171 w 4244783"/>
              <a:gd name="connsiteY2-270" fmla="*/ 138112 h 614362"/>
              <a:gd name="connsiteX3-271" fmla="*/ 1539683 w 4244783"/>
              <a:gd name="connsiteY3-272" fmla="*/ 138112 h 614362"/>
              <a:gd name="connsiteX4-273" fmla="*/ 1539683 w 4244783"/>
              <a:gd name="connsiteY4-274" fmla="*/ 233362 h 614362"/>
              <a:gd name="connsiteX5-275" fmla="*/ 49021 w 4244783"/>
              <a:gd name="connsiteY5-276" fmla="*/ 233362 h 614362"/>
              <a:gd name="connsiteX6-277" fmla="*/ 49021 w 4244783"/>
              <a:gd name="connsiteY6-278" fmla="*/ 361950 h 614362"/>
              <a:gd name="connsiteX7-279" fmla="*/ 4244783 w 4244783"/>
              <a:gd name="connsiteY7-280" fmla="*/ 361950 h 614362"/>
              <a:gd name="connsiteX8-281" fmla="*/ 4244783 w 4244783"/>
              <a:gd name="connsiteY8-282" fmla="*/ 504825 h 614362"/>
              <a:gd name="connsiteX9-283" fmla="*/ 2487421 w 4244783"/>
              <a:gd name="connsiteY9-284" fmla="*/ 504825 h 614362"/>
              <a:gd name="connsiteX10-285" fmla="*/ 2487421 w 4244783"/>
              <a:gd name="connsiteY10-286" fmla="*/ 614362 h 614362"/>
              <a:gd name="connsiteX11-287" fmla="*/ 3401821 w 4244783"/>
              <a:gd name="connsiteY11-288" fmla="*/ 614362 h 614362"/>
              <a:gd name="connsiteX0-289" fmla="*/ 1759368 w 4269205"/>
              <a:gd name="connsiteY0-290" fmla="*/ 0 h 614362"/>
              <a:gd name="connsiteX1-291" fmla="*/ 1273593 w 4269205"/>
              <a:gd name="connsiteY1-292" fmla="*/ 0 h 614362"/>
              <a:gd name="connsiteX2-293" fmla="*/ 1273593 w 4269205"/>
              <a:gd name="connsiteY2-294" fmla="*/ 138112 h 614362"/>
              <a:gd name="connsiteX3-295" fmla="*/ 1564105 w 4269205"/>
              <a:gd name="connsiteY3-296" fmla="*/ 138112 h 614362"/>
              <a:gd name="connsiteX4-297" fmla="*/ 1564105 w 4269205"/>
              <a:gd name="connsiteY4-298" fmla="*/ 233362 h 614362"/>
              <a:gd name="connsiteX5-299" fmla="*/ 73443 w 4269205"/>
              <a:gd name="connsiteY5-300" fmla="*/ 233362 h 614362"/>
              <a:gd name="connsiteX6-301" fmla="*/ 73443 w 4269205"/>
              <a:gd name="connsiteY6-302" fmla="*/ 361950 h 614362"/>
              <a:gd name="connsiteX7-303" fmla="*/ 4269205 w 4269205"/>
              <a:gd name="connsiteY7-304" fmla="*/ 361950 h 614362"/>
              <a:gd name="connsiteX8-305" fmla="*/ 4269205 w 4269205"/>
              <a:gd name="connsiteY8-306" fmla="*/ 504825 h 614362"/>
              <a:gd name="connsiteX9-307" fmla="*/ 2511843 w 4269205"/>
              <a:gd name="connsiteY9-308" fmla="*/ 504825 h 614362"/>
              <a:gd name="connsiteX10-309" fmla="*/ 2511843 w 4269205"/>
              <a:gd name="connsiteY10-310" fmla="*/ 614362 h 614362"/>
              <a:gd name="connsiteX11-311" fmla="*/ 3426243 w 4269205"/>
              <a:gd name="connsiteY11-312" fmla="*/ 614362 h 614362"/>
              <a:gd name="connsiteX0-313" fmla="*/ 1755278 w 4265115"/>
              <a:gd name="connsiteY0-314" fmla="*/ 0 h 614362"/>
              <a:gd name="connsiteX1-315" fmla="*/ 1269503 w 4265115"/>
              <a:gd name="connsiteY1-316" fmla="*/ 0 h 614362"/>
              <a:gd name="connsiteX2-317" fmla="*/ 1269503 w 4265115"/>
              <a:gd name="connsiteY2-318" fmla="*/ 138112 h 614362"/>
              <a:gd name="connsiteX3-319" fmla="*/ 1560015 w 4265115"/>
              <a:gd name="connsiteY3-320" fmla="*/ 138112 h 614362"/>
              <a:gd name="connsiteX4-321" fmla="*/ 1560015 w 4265115"/>
              <a:gd name="connsiteY4-322" fmla="*/ 233362 h 614362"/>
              <a:gd name="connsiteX5-323" fmla="*/ 69353 w 4265115"/>
              <a:gd name="connsiteY5-324" fmla="*/ 233362 h 614362"/>
              <a:gd name="connsiteX6-325" fmla="*/ 69353 w 4265115"/>
              <a:gd name="connsiteY6-326" fmla="*/ 361950 h 614362"/>
              <a:gd name="connsiteX7-327" fmla="*/ 4265115 w 4265115"/>
              <a:gd name="connsiteY7-328" fmla="*/ 361950 h 614362"/>
              <a:gd name="connsiteX8-329" fmla="*/ 4265115 w 4265115"/>
              <a:gd name="connsiteY8-330" fmla="*/ 504825 h 614362"/>
              <a:gd name="connsiteX9-331" fmla="*/ 2507753 w 4265115"/>
              <a:gd name="connsiteY9-332" fmla="*/ 504825 h 614362"/>
              <a:gd name="connsiteX10-333" fmla="*/ 2507753 w 4265115"/>
              <a:gd name="connsiteY10-334" fmla="*/ 614362 h 614362"/>
              <a:gd name="connsiteX11-335" fmla="*/ 3422153 w 4265115"/>
              <a:gd name="connsiteY11-336" fmla="*/ 614362 h 614362"/>
              <a:gd name="connsiteX0-337" fmla="*/ 1757889 w 4267726"/>
              <a:gd name="connsiteY0-338" fmla="*/ 0 h 614362"/>
              <a:gd name="connsiteX1-339" fmla="*/ 1272114 w 4267726"/>
              <a:gd name="connsiteY1-340" fmla="*/ 0 h 614362"/>
              <a:gd name="connsiteX2-341" fmla="*/ 1272114 w 4267726"/>
              <a:gd name="connsiteY2-342" fmla="*/ 138112 h 614362"/>
              <a:gd name="connsiteX3-343" fmla="*/ 1562626 w 4267726"/>
              <a:gd name="connsiteY3-344" fmla="*/ 138112 h 614362"/>
              <a:gd name="connsiteX4-345" fmla="*/ 1562626 w 4267726"/>
              <a:gd name="connsiteY4-346" fmla="*/ 233362 h 614362"/>
              <a:gd name="connsiteX5-347" fmla="*/ 71964 w 4267726"/>
              <a:gd name="connsiteY5-348" fmla="*/ 233362 h 614362"/>
              <a:gd name="connsiteX6-349" fmla="*/ 71964 w 4267726"/>
              <a:gd name="connsiteY6-350" fmla="*/ 361950 h 614362"/>
              <a:gd name="connsiteX7-351" fmla="*/ 4267726 w 4267726"/>
              <a:gd name="connsiteY7-352" fmla="*/ 361950 h 614362"/>
              <a:gd name="connsiteX8-353" fmla="*/ 4267726 w 4267726"/>
              <a:gd name="connsiteY8-354" fmla="*/ 504825 h 614362"/>
              <a:gd name="connsiteX9-355" fmla="*/ 2510364 w 4267726"/>
              <a:gd name="connsiteY9-356" fmla="*/ 504825 h 614362"/>
              <a:gd name="connsiteX10-357" fmla="*/ 2510364 w 4267726"/>
              <a:gd name="connsiteY10-358" fmla="*/ 614362 h 614362"/>
              <a:gd name="connsiteX11-359" fmla="*/ 3424764 w 4267726"/>
              <a:gd name="connsiteY11-360" fmla="*/ 614362 h 614362"/>
              <a:gd name="connsiteX0-361" fmla="*/ 1756367 w 4266204"/>
              <a:gd name="connsiteY0-362" fmla="*/ 0 h 614362"/>
              <a:gd name="connsiteX1-363" fmla="*/ 1270592 w 4266204"/>
              <a:gd name="connsiteY1-364" fmla="*/ 0 h 614362"/>
              <a:gd name="connsiteX2-365" fmla="*/ 1270592 w 4266204"/>
              <a:gd name="connsiteY2-366" fmla="*/ 138112 h 614362"/>
              <a:gd name="connsiteX3-367" fmla="*/ 1561104 w 4266204"/>
              <a:gd name="connsiteY3-368" fmla="*/ 138112 h 614362"/>
              <a:gd name="connsiteX4-369" fmla="*/ 1561104 w 4266204"/>
              <a:gd name="connsiteY4-370" fmla="*/ 233362 h 614362"/>
              <a:gd name="connsiteX5-371" fmla="*/ 70442 w 4266204"/>
              <a:gd name="connsiteY5-372" fmla="*/ 233362 h 614362"/>
              <a:gd name="connsiteX6-373" fmla="*/ 70442 w 4266204"/>
              <a:gd name="connsiteY6-374" fmla="*/ 361950 h 614362"/>
              <a:gd name="connsiteX7-375" fmla="*/ 4266204 w 4266204"/>
              <a:gd name="connsiteY7-376" fmla="*/ 361950 h 614362"/>
              <a:gd name="connsiteX8-377" fmla="*/ 4266204 w 4266204"/>
              <a:gd name="connsiteY8-378" fmla="*/ 504825 h 614362"/>
              <a:gd name="connsiteX9-379" fmla="*/ 2508842 w 4266204"/>
              <a:gd name="connsiteY9-380" fmla="*/ 504825 h 614362"/>
              <a:gd name="connsiteX10-381" fmla="*/ 2508842 w 4266204"/>
              <a:gd name="connsiteY10-382" fmla="*/ 614362 h 614362"/>
              <a:gd name="connsiteX11-383" fmla="*/ 3423242 w 4266204"/>
              <a:gd name="connsiteY11-384" fmla="*/ 614362 h 614362"/>
              <a:gd name="connsiteX0-385" fmla="*/ 1756367 w 4266204"/>
              <a:gd name="connsiteY0-386" fmla="*/ 0 h 614362"/>
              <a:gd name="connsiteX1-387" fmla="*/ 1270592 w 4266204"/>
              <a:gd name="connsiteY1-388" fmla="*/ 0 h 614362"/>
              <a:gd name="connsiteX2-389" fmla="*/ 1270592 w 4266204"/>
              <a:gd name="connsiteY2-390" fmla="*/ 138112 h 614362"/>
              <a:gd name="connsiteX3-391" fmla="*/ 1561104 w 4266204"/>
              <a:gd name="connsiteY3-392" fmla="*/ 138112 h 614362"/>
              <a:gd name="connsiteX4-393" fmla="*/ 1561104 w 4266204"/>
              <a:gd name="connsiteY4-394" fmla="*/ 233362 h 614362"/>
              <a:gd name="connsiteX5-395" fmla="*/ 70442 w 4266204"/>
              <a:gd name="connsiteY5-396" fmla="*/ 233362 h 614362"/>
              <a:gd name="connsiteX6-397" fmla="*/ 70442 w 4266204"/>
              <a:gd name="connsiteY6-398" fmla="*/ 361950 h 614362"/>
              <a:gd name="connsiteX7-399" fmla="*/ 4266204 w 4266204"/>
              <a:gd name="connsiteY7-400" fmla="*/ 361950 h 614362"/>
              <a:gd name="connsiteX8-401" fmla="*/ 4266204 w 4266204"/>
              <a:gd name="connsiteY8-402" fmla="*/ 504825 h 614362"/>
              <a:gd name="connsiteX9-403" fmla="*/ 2508842 w 4266204"/>
              <a:gd name="connsiteY9-404" fmla="*/ 504825 h 614362"/>
              <a:gd name="connsiteX10-405" fmla="*/ 2508842 w 4266204"/>
              <a:gd name="connsiteY10-406" fmla="*/ 614362 h 614362"/>
              <a:gd name="connsiteX11-407" fmla="*/ 3423242 w 4266204"/>
              <a:gd name="connsiteY11-408" fmla="*/ 614362 h 614362"/>
              <a:gd name="connsiteX0-409" fmla="*/ 1756367 w 4266204"/>
              <a:gd name="connsiteY0-410" fmla="*/ 0 h 614369"/>
              <a:gd name="connsiteX1-411" fmla="*/ 1270592 w 4266204"/>
              <a:gd name="connsiteY1-412" fmla="*/ 0 h 614369"/>
              <a:gd name="connsiteX2-413" fmla="*/ 1270592 w 4266204"/>
              <a:gd name="connsiteY2-414" fmla="*/ 138112 h 614369"/>
              <a:gd name="connsiteX3-415" fmla="*/ 1561104 w 4266204"/>
              <a:gd name="connsiteY3-416" fmla="*/ 138112 h 614369"/>
              <a:gd name="connsiteX4-417" fmla="*/ 1561104 w 4266204"/>
              <a:gd name="connsiteY4-418" fmla="*/ 233362 h 614369"/>
              <a:gd name="connsiteX5-419" fmla="*/ 70442 w 4266204"/>
              <a:gd name="connsiteY5-420" fmla="*/ 233362 h 614369"/>
              <a:gd name="connsiteX6-421" fmla="*/ 70442 w 4266204"/>
              <a:gd name="connsiteY6-422" fmla="*/ 361950 h 614369"/>
              <a:gd name="connsiteX7-423" fmla="*/ 4266204 w 4266204"/>
              <a:gd name="connsiteY7-424" fmla="*/ 361950 h 614369"/>
              <a:gd name="connsiteX8-425" fmla="*/ 4266204 w 4266204"/>
              <a:gd name="connsiteY8-426" fmla="*/ 504825 h 614369"/>
              <a:gd name="connsiteX9-427" fmla="*/ 2508842 w 4266204"/>
              <a:gd name="connsiteY9-428" fmla="*/ 504825 h 614369"/>
              <a:gd name="connsiteX10-429" fmla="*/ 2508842 w 4266204"/>
              <a:gd name="connsiteY10-430" fmla="*/ 614362 h 614369"/>
              <a:gd name="connsiteX11-431" fmla="*/ 3423242 w 4266204"/>
              <a:gd name="connsiteY11-432" fmla="*/ 614362 h 614369"/>
              <a:gd name="connsiteX0-433" fmla="*/ 1756367 w 4266204"/>
              <a:gd name="connsiteY0-434" fmla="*/ 0 h 614369"/>
              <a:gd name="connsiteX1-435" fmla="*/ 1270592 w 4266204"/>
              <a:gd name="connsiteY1-436" fmla="*/ 0 h 614369"/>
              <a:gd name="connsiteX2-437" fmla="*/ 1270592 w 4266204"/>
              <a:gd name="connsiteY2-438" fmla="*/ 138112 h 614369"/>
              <a:gd name="connsiteX3-439" fmla="*/ 1561104 w 4266204"/>
              <a:gd name="connsiteY3-440" fmla="*/ 138112 h 614369"/>
              <a:gd name="connsiteX4-441" fmla="*/ 1561104 w 4266204"/>
              <a:gd name="connsiteY4-442" fmla="*/ 233362 h 614369"/>
              <a:gd name="connsiteX5-443" fmla="*/ 70442 w 4266204"/>
              <a:gd name="connsiteY5-444" fmla="*/ 233362 h 614369"/>
              <a:gd name="connsiteX6-445" fmla="*/ 70442 w 4266204"/>
              <a:gd name="connsiteY6-446" fmla="*/ 361950 h 614369"/>
              <a:gd name="connsiteX7-447" fmla="*/ 4266204 w 4266204"/>
              <a:gd name="connsiteY7-448" fmla="*/ 361950 h 614369"/>
              <a:gd name="connsiteX8-449" fmla="*/ 4266204 w 4266204"/>
              <a:gd name="connsiteY8-450" fmla="*/ 504825 h 614369"/>
              <a:gd name="connsiteX9-451" fmla="*/ 2508842 w 4266204"/>
              <a:gd name="connsiteY9-452" fmla="*/ 504825 h 614369"/>
              <a:gd name="connsiteX10-453" fmla="*/ 2508842 w 4266204"/>
              <a:gd name="connsiteY10-454" fmla="*/ 614362 h 614369"/>
              <a:gd name="connsiteX11-455" fmla="*/ 3423242 w 4266204"/>
              <a:gd name="connsiteY11-456" fmla="*/ 614362 h 614369"/>
              <a:gd name="connsiteX0-457" fmla="*/ 1756367 w 4266204"/>
              <a:gd name="connsiteY0-458" fmla="*/ 0 h 614369"/>
              <a:gd name="connsiteX1-459" fmla="*/ 1270592 w 4266204"/>
              <a:gd name="connsiteY1-460" fmla="*/ 0 h 614369"/>
              <a:gd name="connsiteX2-461" fmla="*/ 1270592 w 4266204"/>
              <a:gd name="connsiteY2-462" fmla="*/ 138112 h 614369"/>
              <a:gd name="connsiteX3-463" fmla="*/ 1561104 w 4266204"/>
              <a:gd name="connsiteY3-464" fmla="*/ 138112 h 614369"/>
              <a:gd name="connsiteX4-465" fmla="*/ 1561104 w 4266204"/>
              <a:gd name="connsiteY4-466" fmla="*/ 233362 h 614369"/>
              <a:gd name="connsiteX5-467" fmla="*/ 70442 w 4266204"/>
              <a:gd name="connsiteY5-468" fmla="*/ 233362 h 614369"/>
              <a:gd name="connsiteX6-469" fmla="*/ 70442 w 4266204"/>
              <a:gd name="connsiteY6-470" fmla="*/ 361950 h 614369"/>
              <a:gd name="connsiteX7-471" fmla="*/ 4266204 w 4266204"/>
              <a:gd name="connsiteY7-472" fmla="*/ 361950 h 614369"/>
              <a:gd name="connsiteX8-473" fmla="*/ 4266204 w 4266204"/>
              <a:gd name="connsiteY8-474" fmla="*/ 504825 h 614369"/>
              <a:gd name="connsiteX9-475" fmla="*/ 2508842 w 4266204"/>
              <a:gd name="connsiteY9-476" fmla="*/ 504825 h 614369"/>
              <a:gd name="connsiteX10-477" fmla="*/ 2508842 w 4266204"/>
              <a:gd name="connsiteY10-478" fmla="*/ 614362 h 614369"/>
              <a:gd name="connsiteX11-479" fmla="*/ 3423242 w 4266204"/>
              <a:gd name="connsiteY11-480" fmla="*/ 614362 h 614369"/>
              <a:gd name="connsiteX0-481" fmla="*/ 1756367 w 4320198"/>
              <a:gd name="connsiteY0-482" fmla="*/ 0 h 614369"/>
              <a:gd name="connsiteX1-483" fmla="*/ 1270592 w 4320198"/>
              <a:gd name="connsiteY1-484" fmla="*/ 0 h 614369"/>
              <a:gd name="connsiteX2-485" fmla="*/ 1270592 w 4320198"/>
              <a:gd name="connsiteY2-486" fmla="*/ 138112 h 614369"/>
              <a:gd name="connsiteX3-487" fmla="*/ 1561104 w 4320198"/>
              <a:gd name="connsiteY3-488" fmla="*/ 138112 h 614369"/>
              <a:gd name="connsiteX4-489" fmla="*/ 1561104 w 4320198"/>
              <a:gd name="connsiteY4-490" fmla="*/ 233362 h 614369"/>
              <a:gd name="connsiteX5-491" fmla="*/ 70442 w 4320198"/>
              <a:gd name="connsiteY5-492" fmla="*/ 233362 h 614369"/>
              <a:gd name="connsiteX6-493" fmla="*/ 70442 w 4320198"/>
              <a:gd name="connsiteY6-494" fmla="*/ 361950 h 614369"/>
              <a:gd name="connsiteX7-495" fmla="*/ 4266204 w 4320198"/>
              <a:gd name="connsiteY7-496" fmla="*/ 361950 h 614369"/>
              <a:gd name="connsiteX8-497" fmla="*/ 4266204 w 4320198"/>
              <a:gd name="connsiteY8-498" fmla="*/ 504825 h 614369"/>
              <a:gd name="connsiteX9-499" fmla="*/ 2508842 w 4320198"/>
              <a:gd name="connsiteY9-500" fmla="*/ 504825 h 614369"/>
              <a:gd name="connsiteX10-501" fmla="*/ 2508842 w 4320198"/>
              <a:gd name="connsiteY10-502" fmla="*/ 614362 h 614369"/>
              <a:gd name="connsiteX11-503" fmla="*/ 3423242 w 4320198"/>
              <a:gd name="connsiteY11-504" fmla="*/ 614362 h 614369"/>
              <a:gd name="connsiteX0-505" fmla="*/ 1756367 w 4353173"/>
              <a:gd name="connsiteY0-506" fmla="*/ 0 h 614369"/>
              <a:gd name="connsiteX1-507" fmla="*/ 1270592 w 4353173"/>
              <a:gd name="connsiteY1-508" fmla="*/ 0 h 614369"/>
              <a:gd name="connsiteX2-509" fmla="*/ 1270592 w 4353173"/>
              <a:gd name="connsiteY2-510" fmla="*/ 138112 h 614369"/>
              <a:gd name="connsiteX3-511" fmla="*/ 1561104 w 4353173"/>
              <a:gd name="connsiteY3-512" fmla="*/ 138112 h 614369"/>
              <a:gd name="connsiteX4-513" fmla="*/ 1561104 w 4353173"/>
              <a:gd name="connsiteY4-514" fmla="*/ 233362 h 614369"/>
              <a:gd name="connsiteX5-515" fmla="*/ 70442 w 4353173"/>
              <a:gd name="connsiteY5-516" fmla="*/ 233362 h 614369"/>
              <a:gd name="connsiteX6-517" fmla="*/ 70442 w 4353173"/>
              <a:gd name="connsiteY6-518" fmla="*/ 361950 h 614369"/>
              <a:gd name="connsiteX7-519" fmla="*/ 4266204 w 4353173"/>
              <a:gd name="connsiteY7-520" fmla="*/ 361950 h 614369"/>
              <a:gd name="connsiteX8-521" fmla="*/ 4266204 w 4353173"/>
              <a:gd name="connsiteY8-522" fmla="*/ 504825 h 614369"/>
              <a:gd name="connsiteX9-523" fmla="*/ 2508842 w 4353173"/>
              <a:gd name="connsiteY9-524" fmla="*/ 504825 h 614369"/>
              <a:gd name="connsiteX10-525" fmla="*/ 2508842 w 4353173"/>
              <a:gd name="connsiteY10-526" fmla="*/ 614362 h 614369"/>
              <a:gd name="connsiteX11-527" fmla="*/ 3423242 w 4353173"/>
              <a:gd name="connsiteY11-528" fmla="*/ 614362 h 614369"/>
              <a:gd name="connsiteX0-529" fmla="*/ 1756367 w 4351646"/>
              <a:gd name="connsiteY0-530" fmla="*/ 0 h 614369"/>
              <a:gd name="connsiteX1-531" fmla="*/ 1270592 w 4351646"/>
              <a:gd name="connsiteY1-532" fmla="*/ 0 h 614369"/>
              <a:gd name="connsiteX2-533" fmla="*/ 1270592 w 4351646"/>
              <a:gd name="connsiteY2-534" fmla="*/ 138112 h 614369"/>
              <a:gd name="connsiteX3-535" fmla="*/ 1561104 w 4351646"/>
              <a:gd name="connsiteY3-536" fmla="*/ 138112 h 614369"/>
              <a:gd name="connsiteX4-537" fmla="*/ 1561104 w 4351646"/>
              <a:gd name="connsiteY4-538" fmla="*/ 233362 h 614369"/>
              <a:gd name="connsiteX5-539" fmla="*/ 70442 w 4351646"/>
              <a:gd name="connsiteY5-540" fmla="*/ 233362 h 614369"/>
              <a:gd name="connsiteX6-541" fmla="*/ 70442 w 4351646"/>
              <a:gd name="connsiteY6-542" fmla="*/ 361950 h 614369"/>
              <a:gd name="connsiteX7-543" fmla="*/ 4266204 w 4351646"/>
              <a:gd name="connsiteY7-544" fmla="*/ 361950 h 614369"/>
              <a:gd name="connsiteX8-545" fmla="*/ 4266204 w 4351646"/>
              <a:gd name="connsiteY8-546" fmla="*/ 504825 h 614369"/>
              <a:gd name="connsiteX9-547" fmla="*/ 2508842 w 4351646"/>
              <a:gd name="connsiteY9-548" fmla="*/ 504825 h 614369"/>
              <a:gd name="connsiteX10-549" fmla="*/ 2508842 w 4351646"/>
              <a:gd name="connsiteY10-550" fmla="*/ 614362 h 614369"/>
              <a:gd name="connsiteX11-551" fmla="*/ 3423242 w 4351646"/>
              <a:gd name="connsiteY11-552" fmla="*/ 614362 h 614369"/>
              <a:gd name="connsiteX0-553" fmla="*/ 1756367 w 4350432"/>
              <a:gd name="connsiteY0-554" fmla="*/ 0 h 614369"/>
              <a:gd name="connsiteX1-555" fmla="*/ 1270592 w 4350432"/>
              <a:gd name="connsiteY1-556" fmla="*/ 0 h 614369"/>
              <a:gd name="connsiteX2-557" fmla="*/ 1270592 w 4350432"/>
              <a:gd name="connsiteY2-558" fmla="*/ 138112 h 614369"/>
              <a:gd name="connsiteX3-559" fmla="*/ 1561104 w 4350432"/>
              <a:gd name="connsiteY3-560" fmla="*/ 138112 h 614369"/>
              <a:gd name="connsiteX4-561" fmla="*/ 1561104 w 4350432"/>
              <a:gd name="connsiteY4-562" fmla="*/ 233362 h 614369"/>
              <a:gd name="connsiteX5-563" fmla="*/ 70442 w 4350432"/>
              <a:gd name="connsiteY5-564" fmla="*/ 233362 h 614369"/>
              <a:gd name="connsiteX6-565" fmla="*/ 70442 w 4350432"/>
              <a:gd name="connsiteY6-566" fmla="*/ 361950 h 614369"/>
              <a:gd name="connsiteX7-567" fmla="*/ 4266204 w 4350432"/>
              <a:gd name="connsiteY7-568" fmla="*/ 361950 h 614369"/>
              <a:gd name="connsiteX8-569" fmla="*/ 4266204 w 4350432"/>
              <a:gd name="connsiteY8-570" fmla="*/ 504825 h 614369"/>
              <a:gd name="connsiteX9-571" fmla="*/ 2508842 w 4350432"/>
              <a:gd name="connsiteY9-572" fmla="*/ 504825 h 614369"/>
              <a:gd name="connsiteX10-573" fmla="*/ 2508842 w 4350432"/>
              <a:gd name="connsiteY10-574" fmla="*/ 614362 h 614369"/>
              <a:gd name="connsiteX11-575" fmla="*/ 3423242 w 4350432"/>
              <a:gd name="connsiteY11-576" fmla="*/ 614362 h 614369"/>
              <a:gd name="connsiteX0-577" fmla="*/ 1756367 w 4348660"/>
              <a:gd name="connsiteY0-578" fmla="*/ 0 h 614369"/>
              <a:gd name="connsiteX1-579" fmla="*/ 1270592 w 4348660"/>
              <a:gd name="connsiteY1-580" fmla="*/ 0 h 614369"/>
              <a:gd name="connsiteX2-581" fmla="*/ 1270592 w 4348660"/>
              <a:gd name="connsiteY2-582" fmla="*/ 138112 h 614369"/>
              <a:gd name="connsiteX3-583" fmla="*/ 1561104 w 4348660"/>
              <a:gd name="connsiteY3-584" fmla="*/ 138112 h 614369"/>
              <a:gd name="connsiteX4-585" fmla="*/ 1561104 w 4348660"/>
              <a:gd name="connsiteY4-586" fmla="*/ 233362 h 614369"/>
              <a:gd name="connsiteX5-587" fmla="*/ 70442 w 4348660"/>
              <a:gd name="connsiteY5-588" fmla="*/ 233362 h 614369"/>
              <a:gd name="connsiteX6-589" fmla="*/ 70442 w 4348660"/>
              <a:gd name="connsiteY6-590" fmla="*/ 361950 h 614369"/>
              <a:gd name="connsiteX7-591" fmla="*/ 4266204 w 4348660"/>
              <a:gd name="connsiteY7-592" fmla="*/ 361950 h 614369"/>
              <a:gd name="connsiteX8-593" fmla="*/ 4266204 w 4348660"/>
              <a:gd name="connsiteY8-594" fmla="*/ 504825 h 614369"/>
              <a:gd name="connsiteX9-595" fmla="*/ 2508842 w 4348660"/>
              <a:gd name="connsiteY9-596" fmla="*/ 504825 h 614369"/>
              <a:gd name="connsiteX10-597" fmla="*/ 2508842 w 4348660"/>
              <a:gd name="connsiteY10-598" fmla="*/ 614362 h 614369"/>
              <a:gd name="connsiteX11-599" fmla="*/ 3423242 w 4348660"/>
              <a:gd name="connsiteY11-600" fmla="*/ 614362 h 61436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4348660" h="614369">
                <a:moveTo>
                  <a:pt x="1756367" y="0"/>
                </a:moveTo>
                <a:lnTo>
                  <a:pt x="1270592" y="0"/>
                </a:lnTo>
                <a:cubicBezTo>
                  <a:pt x="1178678" y="-320"/>
                  <a:pt x="1180276" y="139232"/>
                  <a:pt x="1270592" y="138112"/>
                </a:cubicBezTo>
                <a:lnTo>
                  <a:pt x="1561104" y="138112"/>
                </a:lnTo>
                <a:cubicBezTo>
                  <a:pt x="1636234" y="138691"/>
                  <a:pt x="1624245" y="235181"/>
                  <a:pt x="1561104" y="233362"/>
                </a:cubicBezTo>
                <a:lnTo>
                  <a:pt x="70442" y="233362"/>
                </a:lnTo>
                <a:cubicBezTo>
                  <a:pt x="-25468" y="231466"/>
                  <a:pt x="-21472" y="361447"/>
                  <a:pt x="70442" y="361950"/>
                </a:cubicBezTo>
                <a:lnTo>
                  <a:pt x="4266204" y="361950"/>
                </a:lnTo>
                <a:cubicBezTo>
                  <a:pt x="4380498" y="360820"/>
                  <a:pt x="4371706" y="505955"/>
                  <a:pt x="4266204" y="504825"/>
                </a:cubicBezTo>
                <a:lnTo>
                  <a:pt x="2508842" y="504825"/>
                </a:lnTo>
                <a:cubicBezTo>
                  <a:pt x="2438507" y="504571"/>
                  <a:pt x="2440906" y="615415"/>
                  <a:pt x="2508842" y="614362"/>
                </a:cubicBezTo>
                <a:lnTo>
                  <a:pt x="3423242" y="614362"/>
                </a:lnTo>
              </a:path>
            </a:pathLst>
          </a:custGeom>
          <a:noFill/>
          <a:ln w="12700" cap="rnd">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e7d195523061f1c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hidden="1"/>
          <p:cNvSpPr txBox="1"/>
          <p:nvPr/>
        </p:nvSpPr>
        <p:spPr>
          <a:xfrm>
            <a:off x="-355600" y="1803400"/>
            <a:ext cx="1016000" cy="1016000"/>
          </a:xfrm>
          <a:prstGeom prst="rect">
            <a:avLst/>
          </a:prstGeom>
          <a:noFill/>
        </p:spPr>
        <p:txBody>
          <a:bodyPr vert="wordArtVert" rtlCol="0">
            <a:spAutoFit/>
          </a:bodyPr>
          <a:lstStyle/>
          <a:p>
            <a:r>
              <a:rPr lang="en-US" altLang="zh-CN" sz="100"/>
              <a:t>e7d195523061f1c0c30ee18c1b05f65d12b38e2533cb2ccdAE0CC34CB5CBEBFAEC353FED4DECE97C3E379FD1D933F5E4DC18EF8EA6B7A1130D5F6DE9DD2BE4B0A8C9126ACE5083D1F5A9E323B29CCFC7691F46984C00CB5F1B63ACA4B74FB33C8D6181CFDC7BBC48AEE2CCC043610F82E624FEBF5863C515A2BA1F8D5AFB4CC303066A8E6E7A4D67</a:t>
            </a:r>
            <a:endParaRPr lang="zh-CN" altLang="en-US" sz="100"/>
          </a:p>
        </p:txBody>
      </p:sp>
      <p:pic>
        <p:nvPicPr>
          <p:cNvPr id="5" name="图片 4">
            <a:extLst>
              <a:ext uri="{FF2B5EF4-FFF2-40B4-BE49-F238E27FC236}">
                <a16:creationId xmlns:a16="http://schemas.microsoft.com/office/drawing/2014/main" id="{EBBC1567-DCA9-2C48-9C1F-42B1667348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513" y="336550"/>
            <a:ext cx="4584700" cy="6184900"/>
          </a:xfrm>
          <a:prstGeom prst="rect">
            <a:avLst/>
          </a:prstGeom>
        </p:spPr>
      </p:pic>
      <p:pic>
        <p:nvPicPr>
          <p:cNvPr id="10" name="图片 9">
            <a:extLst>
              <a:ext uri="{FF2B5EF4-FFF2-40B4-BE49-F238E27FC236}">
                <a16:creationId xmlns:a16="http://schemas.microsoft.com/office/drawing/2014/main" id="{41B303B7-5337-AD42-89EC-8560AE9547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1487" y="336550"/>
            <a:ext cx="4572000" cy="6184900"/>
          </a:xfrm>
          <a:prstGeom prst="rect">
            <a:avLst/>
          </a:prstGeom>
        </p:spPr>
      </p:pic>
    </p:spTree>
    <p:extLst>
      <p:ext uri="{BB962C8B-B14F-4D97-AF65-F5344CB8AC3E}">
        <p14:creationId xmlns:p14="http://schemas.microsoft.com/office/powerpoint/2010/main" val="249888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txBox="1"/>
          <p:nvPr/>
        </p:nvSpPr>
        <p:spPr>
          <a:xfrm>
            <a:off x="871257" y="637597"/>
            <a:ext cx="2525086" cy="461665"/>
          </a:xfrm>
          <a:prstGeom prst="rect">
            <a:avLst/>
          </a:prstGeom>
          <a:noFill/>
        </p:spPr>
        <p:txBody>
          <a:bodyPr wrap="square" rtlCol="0">
            <a:spAutoFit/>
          </a:bodyPr>
          <a:lstStyle/>
          <a:p>
            <a:r>
              <a:rPr lang="zh-CN" altLang="en-US" sz="2400" dirty="0">
                <a:latin typeface="方正清刻本悦宋简体" panose="02000000000000000000" pitchFamily="2" charset="-122"/>
                <a:ea typeface="方正清刻本悦宋简体" panose="02000000000000000000" pitchFamily="2" charset="-122"/>
              </a:rPr>
              <a:t>专题图片的设置</a:t>
            </a:r>
          </a:p>
        </p:txBody>
      </p:sp>
      <p:pic>
        <p:nvPicPr>
          <p:cNvPr id="95" name="图片 94"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PicPr>
            <a:picLocks noChangeAspect="1"/>
          </p:cNvPicPr>
          <p:nvPr/>
        </p:nvPicPr>
        <p:blipFill rotWithShape="1">
          <a:blip r:embed="rId2" cstate="hqprint"/>
          <a:srcRect/>
          <a:stretch>
            <a:fillRect/>
          </a:stretch>
        </p:blipFill>
        <p:spPr>
          <a:xfrm>
            <a:off x="548343" y="0"/>
            <a:ext cx="273373" cy="1045029"/>
          </a:xfrm>
          <a:prstGeom prst="rect">
            <a:avLst/>
          </a:prstGeom>
        </p:spPr>
      </p:pic>
      <p:sp>
        <p:nvSpPr>
          <p:cNvPr id="2" name="e7d195523061f1c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hidden="1"/>
          <p:cNvSpPr txBox="1"/>
          <p:nvPr/>
        </p:nvSpPr>
        <p:spPr>
          <a:xfrm>
            <a:off x="-355600" y="1803400"/>
            <a:ext cx="1016000" cy="1016000"/>
          </a:xfrm>
          <a:prstGeom prst="rect">
            <a:avLst/>
          </a:prstGeom>
          <a:noFill/>
        </p:spPr>
        <p:txBody>
          <a:bodyPr vert="wordArtVert" rtlCol="0">
            <a:spAutoFit/>
          </a:bodyPr>
          <a:lstStyle/>
          <a:p>
            <a:r>
              <a:rPr lang="en-US" altLang="zh-CN" sz="100"/>
              <a:t>e7d195523061f1c0c30ee18c1b05f65d12b38e2533cb2ccdAE0CC34CB5CBEBFAEC353FED4DECE97C3E379FD1D933F5E4DC18EF8EA6B7A1130D5F6DE9DD2BE4B0A8C9126ACE5083D1F5A9E323B29CCFC7691F46984C00CB5F1B63ACA4B74FB33C8D6181CFDC7BBC48AEE2CCC043610F82E624FEBF5863C515A2BA1F8D5AFB4CC303066A8E6E7A4D67</a:t>
            </a:r>
            <a:endParaRPr lang="zh-CN" altLang="en-US" sz="100"/>
          </a:p>
        </p:txBody>
      </p:sp>
      <p:sp>
        <p:nvSpPr>
          <p:cNvPr id="39" name="缺角矩形 38" descr="e7d195523061f1c0c30ee18c1b05f65d12b38e2533cb2ccdAE0CC34CB5CBEBFAEC353FED4DECE97C3E379FD1D933F5E4DC18EF8EA6B7A1130D5F6DE9DD2BE4B0A8C9126ACE5083D1F5A9E323B29CCFC7691F46984C00CB5F1B63ACA4B74FB33C8D6181CFDC7BBC48AEE2CCC043610F82E624FEBF5863C515A2BA1F8D5AFB4CC303066A8E6E7A4D67">
            <a:extLst>
              <a:ext uri="{FF2B5EF4-FFF2-40B4-BE49-F238E27FC236}">
                <a16:creationId xmlns:a16="http://schemas.microsoft.com/office/drawing/2014/main" id="{58250FBD-17ED-854D-91B3-B0E4EE99AB5F}"/>
              </a:ext>
            </a:extLst>
          </p:cNvPr>
          <p:cNvSpPr/>
          <p:nvPr/>
        </p:nvSpPr>
        <p:spPr>
          <a:xfrm>
            <a:off x="821716" y="2099491"/>
            <a:ext cx="3309258" cy="3325582"/>
          </a:xfrm>
          <a:prstGeom prst="plaqu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缺角矩形 39" descr="e7d195523061f1c0c30ee18c1b05f65d12b38e2533cb2ccdAE0CC34CB5CBEBFAEC353FED4DECE97C3E379FD1D933F5E4DC18EF8EA6B7A1130D5F6DE9DD2BE4B0A8C9126ACE5083D1F5A9E323B29CCFC7691F46984C00CB5F1B63ACA4B74FB33C8D6181CFDC7BBC48AEE2CCC043610F82E624FEBF5863C515A2BA1F8D5AFB4CC303066A8E6E7A4D67">
            <a:extLst>
              <a:ext uri="{FF2B5EF4-FFF2-40B4-BE49-F238E27FC236}">
                <a16:creationId xmlns:a16="http://schemas.microsoft.com/office/drawing/2014/main" id="{4743F3EA-AAB1-094D-9F13-B065A6369910}"/>
              </a:ext>
            </a:extLst>
          </p:cNvPr>
          <p:cNvSpPr/>
          <p:nvPr/>
        </p:nvSpPr>
        <p:spPr>
          <a:xfrm>
            <a:off x="1467601" y="1894476"/>
            <a:ext cx="2017487" cy="410030"/>
          </a:xfrm>
          <a:prstGeom prst="plaqu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2020</a:t>
            </a:r>
            <a:r>
              <a:rPr lang="zh-CN" altLang="en-US" sz="2000" dirty="0"/>
              <a:t>卷</a:t>
            </a:r>
          </a:p>
        </p:txBody>
      </p:sp>
      <p:sp>
        <p:nvSpPr>
          <p:cNvPr id="41" name="矩形 4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a:extLst>
              <a:ext uri="{FF2B5EF4-FFF2-40B4-BE49-F238E27FC236}">
                <a16:creationId xmlns:a16="http://schemas.microsoft.com/office/drawing/2014/main" id="{6521B675-A5EF-EC46-9986-726BC7C89200}"/>
              </a:ext>
            </a:extLst>
          </p:cNvPr>
          <p:cNvSpPr/>
          <p:nvPr/>
        </p:nvSpPr>
        <p:spPr>
          <a:xfrm>
            <a:off x="685029" y="2590454"/>
            <a:ext cx="3652184" cy="2343655"/>
          </a:xfrm>
          <a:prstGeom prst="rect">
            <a:avLst/>
          </a:prstGeom>
        </p:spPr>
        <p:txBody>
          <a:bodyPr wrap="square">
            <a:spAutoFit/>
          </a:bodyPr>
          <a:lstStyle/>
          <a:p>
            <a:pPr algn="ctr">
              <a:lnSpc>
                <a:spcPct val="150000"/>
              </a:lnSpc>
            </a:pPr>
            <a:r>
              <a:rPr lang="zh-CN" altLang="en-US" sz="2000" dirty="0">
                <a:solidFill>
                  <a:schemeClr val="bg1">
                    <a:lumMod val="65000"/>
                  </a:schemeClr>
                </a:solidFill>
              </a:rPr>
              <a:t>年度要闻</a:t>
            </a:r>
            <a:endParaRPr lang="en-US" altLang="zh-CN" sz="2000" dirty="0">
              <a:solidFill>
                <a:schemeClr val="bg1">
                  <a:lumMod val="65000"/>
                </a:schemeClr>
              </a:solidFill>
            </a:endParaRPr>
          </a:p>
          <a:p>
            <a:pPr algn="ctr">
              <a:lnSpc>
                <a:spcPct val="150000"/>
              </a:lnSpc>
            </a:pPr>
            <a:r>
              <a:rPr lang="zh-CN" altLang="en-US" sz="2000" dirty="0">
                <a:solidFill>
                  <a:schemeClr val="bg1">
                    <a:lumMod val="65000"/>
                  </a:schemeClr>
                </a:solidFill>
              </a:rPr>
              <a:t>地图见证发展</a:t>
            </a:r>
            <a:endParaRPr lang="en-US" altLang="zh-CN" sz="2000" dirty="0">
              <a:solidFill>
                <a:schemeClr val="bg1">
                  <a:lumMod val="65000"/>
                </a:schemeClr>
              </a:solidFill>
            </a:endParaRPr>
          </a:p>
          <a:p>
            <a:pPr algn="ctr">
              <a:lnSpc>
                <a:spcPct val="150000"/>
              </a:lnSpc>
            </a:pPr>
            <a:r>
              <a:rPr lang="zh-CN" altLang="en-US" sz="2000" dirty="0">
                <a:solidFill>
                  <a:schemeClr val="bg1">
                    <a:lumMod val="65000"/>
                  </a:schemeClr>
                </a:solidFill>
              </a:rPr>
              <a:t>长江大保护</a:t>
            </a:r>
            <a:endParaRPr lang="en-US" altLang="zh-CN" sz="2000" dirty="0">
              <a:solidFill>
                <a:schemeClr val="bg1">
                  <a:lumMod val="65000"/>
                </a:schemeClr>
              </a:solidFill>
            </a:endParaRPr>
          </a:p>
          <a:p>
            <a:pPr algn="ctr">
              <a:lnSpc>
                <a:spcPct val="150000"/>
              </a:lnSpc>
            </a:pPr>
            <a:r>
              <a:rPr lang="zh-CN" altLang="en-US" sz="2000" dirty="0"/>
              <a:t>中国首个滨海湿地类型世界</a:t>
            </a:r>
            <a:endParaRPr lang="en-US" altLang="zh-CN" sz="2000" dirty="0"/>
          </a:p>
          <a:p>
            <a:pPr algn="ctr">
              <a:lnSpc>
                <a:spcPct val="150000"/>
              </a:lnSpc>
            </a:pPr>
            <a:r>
              <a:rPr lang="zh-CN" altLang="en-US" sz="2000" dirty="0"/>
              <a:t>遗产</a:t>
            </a:r>
            <a:endParaRPr lang="en-US" altLang="zh-CN" sz="2000" dirty="0"/>
          </a:p>
        </p:txBody>
      </p:sp>
      <p:sp>
        <p:nvSpPr>
          <p:cNvPr id="42" name="缺角矩形 41" descr="e7d195523061f1c0c30ee18c1b05f65d12b38e2533cb2ccdAE0CC34CB5CBEBFAEC353FED4DECE97C3E379FD1D933F5E4DC18EF8EA6B7A1130D5F6DE9DD2BE4B0A8C9126ACE5083D1F5A9E323B29CCFC7691F46984C00CB5F1B63ACA4B74FB33C8D6181CFDC7BBC48AEE2CCC043610F82E624FEBF5863C515A2BA1F8D5AFB4CC303066A8E6E7A4D67">
            <a:extLst>
              <a:ext uri="{FF2B5EF4-FFF2-40B4-BE49-F238E27FC236}">
                <a16:creationId xmlns:a16="http://schemas.microsoft.com/office/drawing/2014/main" id="{7DD58BE3-2ED0-9246-A8B9-7F405057A14C}"/>
              </a:ext>
            </a:extLst>
          </p:cNvPr>
          <p:cNvSpPr/>
          <p:nvPr/>
        </p:nvSpPr>
        <p:spPr>
          <a:xfrm>
            <a:off x="4776858" y="2093701"/>
            <a:ext cx="6593425" cy="3325582"/>
          </a:xfrm>
          <a:prstGeom prst="plaqu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E81F9348-9878-CD4D-8C7A-67361DD43C9F}"/>
              </a:ext>
            </a:extLst>
          </p:cNvPr>
          <p:cNvSpPr txBox="1"/>
          <p:nvPr/>
        </p:nvSpPr>
        <p:spPr>
          <a:xfrm>
            <a:off x="5111646" y="2698230"/>
            <a:ext cx="5724644" cy="2446824"/>
          </a:xfrm>
          <a:prstGeom prst="rect">
            <a:avLst/>
          </a:prstGeom>
          <a:noFill/>
        </p:spPr>
        <p:txBody>
          <a:bodyPr wrap="none" rtlCol="0">
            <a:spAutoFit/>
          </a:bodyPr>
          <a:lstStyle/>
          <a:p>
            <a:pPr>
              <a:lnSpc>
                <a:spcPct val="150000"/>
              </a:lnSpc>
            </a:pPr>
            <a:r>
              <a:rPr lang="zh-CN" altLang="en-US" dirty="0"/>
              <a:t>北京时间 </a:t>
            </a:r>
            <a:r>
              <a:rPr lang="en-US" altLang="zh-CN" dirty="0"/>
              <a:t>2019 </a:t>
            </a:r>
            <a:r>
              <a:rPr lang="zh-CN" altLang="en-US" dirty="0"/>
              <a:t>年 </a:t>
            </a:r>
            <a:r>
              <a:rPr lang="en-US" altLang="zh-CN" dirty="0"/>
              <a:t>7 </a:t>
            </a:r>
            <a:r>
              <a:rPr lang="zh-CN" altLang="en-US" dirty="0"/>
              <a:t>月 </a:t>
            </a:r>
            <a:r>
              <a:rPr lang="en-US" altLang="zh-CN" dirty="0"/>
              <a:t>5 </a:t>
            </a:r>
            <a:r>
              <a:rPr lang="zh-CN" altLang="en-US" dirty="0"/>
              <a:t>日，在阿塞拜疆巴库召开的</a:t>
            </a:r>
            <a:endParaRPr lang="en-US" altLang="zh-CN" dirty="0"/>
          </a:p>
          <a:p>
            <a:pPr>
              <a:lnSpc>
                <a:spcPct val="150000"/>
              </a:lnSpc>
            </a:pPr>
            <a:r>
              <a:rPr lang="zh-CN" altLang="en-US" dirty="0"/>
              <a:t>第 </a:t>
            </a:r>
            <a:r>
              <a:rPr lang="en-US" altLang="zh-CN" dirty="0"/>
              <a:t>43 </a:t>
            </a:r>
            <a:r>
              <a:rPr lang="zh-CN" altLang="en-US" dirty="0"/>
              <a:t>届世界遗产 大会上，中国黄</a:t>
            </a:r>
            <a:r>
              <a:rPr lang="en-US" altLang="zh-CN" dirty="0"/>
              <a:t>(</a:t>
            </a:r>
            <a:r>
              <a:rPr lang="zh-CN" altLang="en-US" dirty="0"/>
              <a:t>渤</a:t>
            </a:r>
            <a:r>
              <a:rPr lang="en-US" altLang="zh-CN" dirty="0"/>
              <a:t>)</a:t>
            </a:r>
            <a:r>
              <a:rPr lang="zh-CN" altLang="en-US" dirty="0"/>
              <a:t>海候鸟 栖息地</a:t>
            </a:r>
            <a:endParaRPr lang="en-US" altLang="zh-CN" dirty="0"/>
          </a:p>
          <a:p>
            <a:pPr>
              <a:lnSpc>
                <a:spcPct val="150000"/>
              </a:lnSpc>
            </a:pPr>
            <a:r>
              <a:rPr lang="en-US" altLang="zh-CN" dirty="0"/>
              <a:t>(</a:t>
            </a:r>
            <a:r>
              <a:rPr lang="zh-CN" altLang="en-US" dirty="0"/>
              <a:t>第一期</a:t>
            </a:r>
            <a:r>
              <a:rPr lang="en-US" altLang="zh-CN" dirty="0"/>
              <a:t>)</a:t>
            </a:r>
            <a:r>
              <a:rPr lang="zh-CN" altLang="en-US" dirty="0"/>
              <a:t>被列入</a:t>
            </a:r>
            <a:r>
              <a:rPr lang="en-US" altLang="zh-CN" dirty="0"/>
              <a:t>《</a:t>
            </a:r>
            <a:r>
              <a:rPr lang="zh-CN" altLang="en-US" dirty="0"/>
              <a:t>世界 遗产名录</a:t>
            </a:r>
            <a:r>
              <a:rPr lang="en-US" altLang="zh-CN" dirty="0"/>
              <a:t>》</a:t>
            </a:r>
            <a:r>
              <a:rPr lang="zh-CN" altLang="en-US" dirty="0"/>
              <a:t>。这是中国首个滨海</a:t>
            </a:r>
            <a:endParaRPr lang="en-US" altLang="zh-CN" dirty="0"/>
          </a:p>
          <a:p>
            <a:pPr>
              <a:lnSpc>
                <a:spcPct val="150000"/>
              </a:lnSpc>
            </a:pPr>
            <a:r>
              <a:rPr lang="zh-CN" altLang="en-US" dirty="0"/>
              <a:t>湿地类型世界遗产、全球第二个潮间带湿地世界遗产，</a:t>
            </a:r>
            <a:endParaRPr lang="en-US" altLang="zh-CN" dirty="0"/>
          </a:p>
          <a:p>
            <a:pPr>
              <a:lnSpc>
                <a:spcPct val="150000"/>
              </a:lnSpc>
            </a:pPr>
            <a:r>
              <a:rPr lang="zh-CN" altLang="en-US" dirty="0"/>
              <a:t>标志着中国世界遗产从陆地走向海洋。 </a:t>
            </a:r>
          </a:p>
          <a:p>
            <a:endParaRPr kumimoji="1" lang="zh-CN" altLang="en-US" dirty="0"/>
          </a:p>
        </p:txBody>
      </p:sp>
    </p:spTree>
    <p:extLst>
      <p:ext uri="{BB962C8B-B14F-4D97-AF65-F5344CB8AC3E}">
        <p14:creationId xmlns:p14="http://schemas.microsoft.com/office/powerpoint/2010/main" val="2482910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任意多边形: 形状 48"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a:spLocks noChangeAspect="1"/>
          </p:cNvSpPr>
          <p:nvPr/>
        </p:nvSpPr>
        <p:spPr>
          <a:xfrm>
            <a:off x="828513" y="5797436"/>
            <a:ext cx="2160000" cy="305160"/>
          </a:xfrm>
          <a:custGeom>
            <a:avLst/>
            <a:gdLst>
              <a:gd name="connsiteX0" fmla="*/ 1685925 w 4195762"/>
              <a:gd name="connsiteY0" fmla="*/ 0 h 614362"/>
              <a:gd name="connsiteX1" fmla="*/ 1200150 w 4195762"/>
              <a:gd name="connsiteY1" fmla="*/ 0 h 614362"/>
              <a:gd name="connsiteX2" fmla="*/ 1200150 w 4195762"/>
              <a:gd name="connsiteY2" fmla="*/ 138112 h 614362"/>
              <a:gd name="connsiteX3" fmla="*/ 1490662 w 4195762"/>
              <a:gd name="connsiteY3" fmla="*/ 138112 h 614362"/>
              <a:gd name="connsiteX4" fmla="*/ 1490662 w 4195762"/>
              <a:gd name="connsiteY4" fmla="*/ 233362 h 614362"/>
              <a:gd name="connsiteX5" fmla="*/ 0 w 4195762"/>
              <a:gd name="connsiteY5" fmla="*/ 233362 h 614362"/>
              <a:gd name="connsiteX6" fmla="*/ 0 w 4195762"/>
              <a:gd name="connsiteY6" fmla="*/ 361950 h 614362"/>
              <a:gd name="connsiteX7" fmla="*/ 4195762 w 4195762"/>
              <a:gd name="connsiteY7" fmla="*/ 361950 h 614362"/>
              <a:gd name="connsiteX8" fmla="*/ 4195762 w 4195762"/>
              <a:gd name="connsiteY8" fmla="*/ 504825 h 614362"/>
              <a:gd name="connsiteX9" fmla="*/ 2438400 w 4195762"/>
              <a:gd name="connsiteY9" fmla="*/ 504825 h 614362"/>
              <a:gd name="connsiteX10" fmla="*/ 2438400 w 4195762"/>
              <a:gd name="connsiteY10" fmla="*/ 614362 h 614362"/>
              <a:gd name="connsiteX11" fmla="*/ 3352800 w 4195762"/>
              <a:gd name="connsiteY11" fmla="*/ 614362 h 614362"/>
              <a:gd name="connsiteX0-1" fmla="*/ 1685925 w 4195762"/>
              <a:gd name="connsiteY0-2" fmla="*/ 0 h 614362"/>
              <a:gd name="connsiteX1-3" fmla="*/ 1200150 w 4195762"/>
              <a:gd name="connsiteY1-4" fmla="*/ 0 h 614362"/>
              <a:gd name="connsiteX2-5" fmla="*/ 1200150 w 4195762"/>
              <a:gd name="connsiteY2-6" fmla="*/ 138112 h 614362"/>
              <a:gd name="connsiteX3-7" fmla="*/ 1490662 w 4195762"/>
              <a:gd name="connsiteY3-8" fmla="*/ 138112 h 614362"/>
              <a:gd name="connsiteX4-9" fmla="*/ 1490662 w 4195762"/>
              <a:gd name="connsiteY4-10" fmla="*/ 233362 h 614362"/>
              <a:gd name="connsiteX5-11" fmla="*/ 0 w 4195762"/>
              <a:gd name="connsiteY5-12" fmla="*/ 233362 h 614362"/>
              <a:gd name="connsiteX6-13" fmla="*/ 0 w 4195762"/>
              <a:gd name="connsiteY6-14" fmla="*/ 361950 h 614362"/>
              <a:gd name="connsiteX7-15" fmla="*/ 4195762 w 4195762"/>
              <a:gd name="connsiteY7-16" fmla="*/ 361950 h 614362"/>
              <a:gd name="connsiteX8-17" fmla="*/ 4195762 w 4195762"/>
              <a:gd name="connsiteY8-18" fmla="*/ 504825 h 614362"/>
              <a:gd name="connsiteX9-19" fmla="*/ 2438400 w 4195762"/>
              <a:gd name="connsiteY9-20" fmla="*/ 504825 h 614362"/>
              <a:gd name="connsiteX10-21" fmla="*/ 2438400 w 4195762"/>
              <a:gd name="connsiteY10-22" fmla="*/ 614362 h 614362"/>
              <a:gd name="connsiteX11-23" fmla="*/ 3352800 w 4195762"/>
              <a:gd name="connsiteY11-24" fmla="*/ 614362 h 614362"/>
              <a:gd name="connsiteX0-25" fmla="*/ 1685925 w 4195762"/>
              <a:gd name="connsiteY0-26" fmla="*/ 0 h 614362"/>
              <a:gd name="connsiteX1-27" fmla="*/ 1200150 w 4195762"/>
              <a:gd name="connsiteY1-28" fmla="*/ 0 h 614362"/>
              <a:gd name="connsiteX2-29" fmla="*/ 1200150 w 4195762"/>
              <a:gd name="connsiteY2-30" fmla="*/ 138112 h 614362"/>
              <a:gd name="connsiteX3-31" fmla="*/ 1490662 w 4195762"/>
              <a:gd name="connsiteY3-32" fmla="*/ 138112 h 614362"/>
              <a:gd name="connsiteX4-33" fmla="*/ 1490662 w 4195762"/>
              <a:gd name="connsiteY4-34" fmla="*/ 233362 h 614362"/>
              <a:gd name="connsiteX5-35" fmla="*/ 0 w 4195762"/>
              <a:gd name="connsiteY5-36" fmla="*/ 233362 h 614362"/>
              <a:gd name="connsiteX6-37" fmla="*/ 0 w 4195762"/>
              <a:gd name="connsiteY6-38" fmla="*/ 361950 h 614362"/>
              <a:gd name="connsiteX7-39" fmla="*/ 4195762 w 4195762"/>
              <a:gd name="connsiteY7-40" fmla="*/ 361950 h 614362"/>
              <a:gd name="connsiteX8-41" fmla="*/ 4195762 w 4195762"/>
              <a:gd name="connsiteY8-42" fmla="*/ 504825 h 614362"/>
              <a:gd name="connsiteX9-43" fmla="*/ 2438400 w 4195762"/>
              <a:gd name="connsiteY9-44" fmla="*/ 504825 h 614362"/>
              <a:gd name="connsiteX10-45" fmla="*/ 2438400 w 4195762"/>
              <a:gd name="connsiteY10-46" fmla="*/ 614362 h 614362"/>
              <a:gd name="connsiteX11-47" fmla="*/ 3352800 w 4195762"/>
              <a:gd name="connsiteY11-48" fmla="*/ 614362 h 614362"/>
              <a:gd name="connsiteX0-49" fmla="*/ 1685925 w 4195762"/>
              <a:gd name="connsiteY0-50" fmla="*/ 0 h 614362"/>
              <a:gd name="connsiteX1-51" fmla="*/ 1200150 w 4195762"/>
              <a:gd name="connsiteY1-52" fmla="*/ 0 h 614362"/>
              <a:gd name="connsiteX2-53" fmla="*/ 1200150 w 4195762"/>
              <a:gd name="connsiteY2-54" fmla="*/ 138112 h 614362"/>
              <a:gd name="connsiteX3-55" fmla="*/ 1490662 w 4195762"/>
              <a:gd name="connsiteY3-56" fmla="*/ 138112 h 614362"/>
              <a:gd name="connsiteX4-57" fmla="*/ 1490662 w 4195762"/>
              <a:gd name="connsiteY4-58" fmla="*/ 233362 h 614362"/>
              <a:gd name="connsiteX5-59" fmla="*/ 0 w 4195762"/>
              <a:gd name="connsiteY5-60" fmla="*/ 233362 h 614362"/>
              <a:gd name="connsiteX6-61" fmla="*/ 0 w 4195762"/>
              <a:gd name="connsiteY6-62" fmla="*/ 361950 h 614362"/>
              <a:gd name="connsiteX7-63" fmla="*/ 4195762 w 4195762"/>
              <a:gd name="connsiteY7-64" fmla="*/ 361950 h 614362"/>
              <a:gd name="connsiteX8-65" fmla="*/ 4195762 w 4195762"/>
              <a:gd name="connsiteY8-66" fmla="*/ 504825 h 614362"/>
              <a:gd name="connsiteX9-67" fmla="*/ 2438400 w 4195762"/>
              <a:gd name="connsiteY9-68" fmla="*/ 504825 h 614362"/>
              <a:gd name="connsiteX10-69" fmla="*/ 2438400 w 4195762"/>
              <a:gd name="connsiteY10-70" fmla="*/ 614362 h 614362"/>
              <a:gd name="connsiteX11-71" fmla="*/ 3352800 w 4195762"/>
              <a:gd name="connsiteY11-72" fmla="*/ 614362 h 614362"/>
              <a:gd name="connsiteX0-73" fmla="*/ 1685925 w 4195762"/>
              <a:gd name="connsiteY0-74" fmla="*/ 0 h 614362"/>
              <a:gd name="connsiteX1-75" fmla="*/ 1200150 w 4195762"/>
              <a:gd name="connsiteY1-76" fmla="*/ 0 h 614362"/>
              <a:gd name="connsiteX2-77" fmla="*/ 1200150 w 4195762"/>
              <a:gd name="connsiteY2-78" fmla="*/ 138112 h 614362"/>
              <a:gd name="connsiteX3-79" fmla="*/ 1490662 w 4195762"/>
              <a:gd name="connsiteY3-80" fmla="*/ 138112 h 614362"/>
              <a:gd name="connsiteX4-81" fmla="*/ 1490662 w 4195762"/>
              <a:gd name="connsiteY4-82" fmla="*/ 233362 h 614362"/>
              <a:gd name="connsiteX5-83" fmla="*/ 0 w 4195762"/>
              <a:gd name="connsiteY5-84" fmla="*/ 233362 h 614362"/>
              <a:gd name="connsiteX6-85" fmla="*/ 0 w 4195762"/>
              <a:gd name="connsiteY6-86" fmla="*/ 361950 h 614362"/>
              <a:gd name="connsiteX7-87" fmla="*/ 4195762 w 4195762"/>
              <a:gd name="connsiteY7-88" fmla="*/ 361950 h 614362"/>
              <a:gd name="connsiteX8-89" fmla="*/ 4195762 w 4195762"/>
              <a:gd name="connsiteY8-90" fmla="*/ 504825 h 614362"/>
              <a:gd name="connsiteX9-91" fmla="*/ 2438400 w 4195762"/>
              <a:gd name="connsiteY9-92" fmla="*/ 504825 h 614362"/>
              <a:gd name="connsiteX10-93" fmla="*/ 2438400 w 4195762"/>
              <a:gd name="connsiteY10-94" fmla="*/ 614362 h 614362"/>
              <a:gd name="connsiteX11-95" fmla="*/ 3352800 w 4195762"/>
              <a:gd name="connsiteY11-96" fmla="*/ 614362 h 614362"/>
              <a:gd name="connsiteX0-97" fmla="*/ 1685925 w 4195762"/>
              <a:gd name="connsiteY0-98" fmla="*/ 0 h 614362"/>
              <a:gd name="connsiteX1-99" fmla="*/ 1200150 w 4195762"/>
              <a:gd name="connsiteY1-100" fmla="*/ 0 h 614362"/>
              <a:gd name="connsiteX2-101" fmla="*/ 1200150 w 4195762"/>
              <a:gd name="connsiteY2-102" fmla="*/ 138112 h 614362"/>
              <a:gd name="connsiteX3-103" fmla="*/ 1490662 w 4195762"/>
              <a:gd name="connsiteY3-104" fmla="*/ 138112 h 614362"/>
              <a:gd name="connsiteX4-105" fmla="*/ 1490662 w 4195762"/>
              <a:gd name="connsiteY4-106" fmla="*/ 233362 h 614362"/>
              <a:gd name="connsiteX5-107" fmla="*/ 0 w 4195762"/>
              <a:gd name="connsiteY5-108" fmla="*/ 233362 h 614362"/>
              <a:gd name="connsiteX6-109" fmla="*/ 0 w 4195762"/>
              <a:gd name="connsiteY6-110" fmla="*/ 361950 h 614362"/>
              <a:gd name="connsiteX7-111" fmla="*/ 4195762 w 4195762"/>
              <a:gd name="connsiteY7-112" fmla="*/ 361950 h 614362"/>
              <a:gd name="connsiteX8-113" fmla="*/ 4195762 w 4195762"/>
              <a:gd name="connsiteY8-114" fmla="*/ 504825 h 614362"/>
              <a:gd name="connsiteX9-115" fmla="*/ 2438400 w 4195762"/>
              <a:gd name="connsiteY9-116" fmla="*/ 504825 h 614362"/>
              <a:gd name="connsiteX10-117" fmla="*/ 2438400 w 4195762"/>
              <a:gd name="connsiteY10-118" fmla="*/ 614362 h 614362"/>
              <a:gd name="connsiteX11-119" fmla="*/ 3352800 w 4195762"/>
              <a:gd name="connsiteY11-120" fmla="*/ 614362 h 614362"/>
              <a:gd name="connsiteX0-121" fmla="*/ 1685925 w 4195762"/>
              <a:gd name="connsiteY0-122" fmla="*/ 0 h 614362"/>
              <a:gd name="connsiteX1-123" fmla="*/ 1200150 w 4195762"/>
              <a:gd name="connsiteY1-124" fmla="*/ 0 h 614362"/>
              <a:gd name="connsiteX2-125" fmla="*/ 1200150 w 4195762"/>
              <a:gd name="connsiteY2-126" fmla="*/ 138112 h 614362"/>
              <a:gd name="connsiteX3-127" fmla="*/ 1490662 w 4195762"/>
              <a:gd name="connsiteY3-128" fmla="*/ 138112 h 614362"/>
              <a:gd name="connsiteX4-129" fmla="*/ 1490662 w 4195762"/>
              <a:gd name="connsiteY4-130" fmla="*/ 233362 h 614362"/>
              <a:gd name="connsiteX5-131" fmla="*/ 0 w 4195762"/>
              <a:gd name="connsiteY5-132" fmla="*/ 233362 h 614362"/>
              <a:gd name="connsiteX6-133" fmla="*/ 0 w 4195762"/>
              <a:gd name="connsiteY6-134" fmla="*/ 361950 h 614362"/>
              <a:gd name="connsiteX7-135" fmla="*/ 4195762 w 4195762"/>
              <a:gd name="connsiteY7-136" fmla="*/ 361950 h 614362"/>
              <a:gd name="connsiteX8-137" fmla="*/ 4195762 w 4195762"/>
              <a:gd name="connsiteY8-138" fmla="*/ 504825 h 614362"/>
              <a:gd name="connsiteX9-139" fmla="*/ 2438400 w 4195762"/>
              <a:gd name="connsiteY9-140" fmla="*/ 504825 h 614362"/>
              <a:gd name="connsiteX10-141" fmla="*/ 2438400 w 4195762"/>
              <a:gd name="connsiteY10-142" fmla="*/ 614362 h 614362"/>
              <a:gd name="connsiteX11-143" fmla="*/ 3352800 w 4195762"/>
              <a:gd name="connsiteY11-144" fmla="*/ 614362 h 614362"/>
              <a:gd name="connsiteX0-145" fmla="*/ 1685925 w 4195762"/>
              <a:gd name="connsiteY0-146" fmla="*/ 0 h 614362"/>
              <a:gd name="connsiteX1-147" fmla="*/ 1200150 w 4195762"/>
              <a:gd name="connsiteY1-148" fmla="*/ 0 h 614362"/>
              <a:gd name="connsiteX2-149" fmla="*/ 1200150 w 4195762"/>
              <a:gd name="connsiteY2-150" fmla="*/ 138112 h 614362"/>
              <a:gd name="connsiteX3-151" fmla="*/ 1490662 w 4195762"/>
              <a:gd name="connsiteY3-152" fmla="*/ 138112 h 614362"/>
              <a:gd name="connsiteX4-153" fmla="*/ 1490662 w 4195762"/>
              <a:gd name="connsiteY4-154" fmla="*/ 233362 h 614362"/>
              <a:gd name="connsiteX5-155" fmla="*/ 0 w 4195762"/>
              <a:gd name="connsiteY5-156" fmla="*/ 233362 h 614362"/>
              <a:gd name="connsiteX6-157" fmla="*/ 0 w 4195762"/>
              <a:gd name="connsiteY6-158" fmla="*/ 361950 h 614362"/>
              <a:gd name="connsiteX7-159" fmla="*/ 4195762 w 4195762"/>
              <a:gd name="connsiteY7-160" fmla="*/ 361950 h 614362"/>
              <a:gd name="connsiteX8-161" fmla="*/ 4195762 w 4195762"/>
              <a:gd name="connsiteY8-162" fmla="*/ 504825 h 614362"/>
              <a:gd name="connsiteX9-163" fmla="*/ 2438400 w 4195762"/>
              <a:gd name="connsiteY9-164" fmla="*/ 504825 h 614362"/>
              <a:gd name="connsiteX10-165" fmla="*/ 2438400 w 4195762"/>
              <a:gd name="connsiteY10-166" fmla="*/ 614362 h 614362"/>
              <a:gd name="connsiteX11-167" fmla="*/ 3352800 w 4195762"/>
              <a:gd name="connsiteY11-168" fmla="*/ 614362 h 614362"/>
              <a:gd name="connsiteX0-169" fmla="*/ 1685925 w 4195762"/>
              <a:gd name="connsiteY0-170" fmla="*/ 0 h 614362"/>
              <a:gd name="connsiteX1-171" fmla="*/ 1200150 w 4195762"/>
              <a:gd name="connsiteY1-172" fmla="*/ 0 h 614362"/>
              <a:gd name="connsiteX2-173" fmla="*/ 1200150 w 4195762"/>
              <a:gd name="connsiteY2-174" fmla="*/ 138112 h 614362"/>
              <a:gd name="connsiteX3-175" fmla="*/ 1490662 w 4195762"/>
              <a:gd name="connsiteY3-176" fmla="*/ 138112 h 614362"/>
              <a:gd name="connsiteX4-177" fmla="*/ 1490662 w 4195762"/>
              <a:gd name="connsiteY4-178" fmla="*/ 233362 h 614362"/>
              <a:gd name="connsiteX5-179" fmla="*/ 0 w 4195762"/>
              <a:gd name="connsiteY5-180" fmla="*/ 233362 h 614362"/>
              <a:gd name="connsiteX6-181" fmla="*/ 0 w 4195762"/>
              <a:gd name="connsiteY6-182" fmla="*/ 361950 h 614362"/>
              <a:gd name="connsiteX7-183" fmla="*/ 4195762 w 4195762"/>
              <a:gd name="connsiteY7-184" fmla="*/ 361950 h 614362"/>
              <a:gd name="connsiteX8-185" fmla="*/ 4195762 w 4195762"/>
              <a:gd name="connsiteY8-186" fmla="*/ 504825 h 614362"/>
              <a:gd name="connsiteX9-187" fmla="*/ 2438400 w 4195762"/>
              <a:gd name="connsiteY9-188" fmla="*/ 504825 h 614362"/>
              <a:gd name="connsiteX10-189" fmla="*/ 2438400 w 4195762"/>
              <a:gd name="connsiteY10-190" fmla="*/ 614362 h 614362"/>
              <a:gd name="connsiteX11-191" fmla="*/ 3352800 w 4195762"/>
              <a:gd name="connsiteY11-192" fmla="*/ 614362 h 614362"/>
              <a:gd name="connsiteX0-193" fmla="*/ 1685925 w 4195762"/>
              <a:gd name="connsiteY0-194" fmla="*/ 0 h 614362"/>
              <a:gd name="connsiteX1-195" fmla="*/ 1200150 w 4195762"/>
              <a:gd name="connsiteY1-196" fmla="*/ 0 h 614362"/>
              <a:gd name="connsiteX2-197" fmla="*/ 1200150 w 4195762"/>
              <a:gd name="connsiteY2-198" fmla="*/ 138112 h 614362"/>
              <a:gd name="connsiteX3-199" fmla="*/ 1490662 w 4195762"/>
              <a:gd name="connsiteY3-200" fmla="*/ 138112 h 614362"/>
              <a:gd name="connsiteX4-201" fmla="*/ 1490662 w 4195762"/>
              <a:gd name="connsiteY4-202" fmla="*/ 233362 h 614362"/>
              <a:gd name="connsiteX5-203" fmla="*/ 0 w 4195762"/>
              <a:gd name="connsiteY5-204" fmla="*/ 233362 h 614362"/>
              <a:gd name="connsiteX6-205" fmla="*/ 0 w 4195762"/>
              <a:gd name="connsiteY6-206" fmla="*/ 361950 h 614362"/>
              <a:gd name="connsiteX7-207" fmla="*/ 4195762 w 4195762"/>
              <a:gd name="connsiteY7-208" fmla="*/ 361950 h 614362"/>
              <a:gd name="connsiteX8-209" fmla="*/ 4195762 w 4195762"/>
              <a:gd name="connsiteY8-210" fmla="*/ 504825 h 614362"/>
              <a:gd name="connsiteX9-211" fmla="*/ 2438400 w 4195762"/>
              <a:gd name="connsiteY9-212" fmla="*/ 504825 h 614362"/>
              <a:gd name="connsiteX10-213" fmla="*/ 2438400 w 4195762"/>
              <a:gd name="connsiteY10-214" fmla="*/ 614362 h 614362"/>
              <a:gd name="connsiteX11-215" fmla="*/ 3352800 w 4195762"/>
              <a:gd name="connsiteY11-216" fmla="*/ 614362 h 614362"/>
              <a:gd name="connsiteX0-217" fmla="*/ 1685925 w 4195762"/>
              <a:gd name="connsiteY0-218" fmla="*/ 0 h 614362"/>
              <a:gd name="connsiteX1-219" fmla="*/ 1200150 w 4195762"/>
              <a:gd name="connsiteY1-220" fmla="*/ 0 h 614362"/>
              <a:gd name="connsiteX2-221" fmla="*/ 1200150 w 4195762"/>
              <a:gd name="connsiteY2-222" fmla="*/ 138112 h 614362"/>
              <a:gd name="connsiteX3-223" fmla="*/ 1490662 w 4195762"/>
              <a:gd name="connsiteY3-224" fmla="*/ 138112 h 614362"/>
              <a:gd name="connsiteX4-225" fmla="*/ 1490662 w 4195762"/>
              <a:gd name="connsiteY4-226" fmla="*/ 233362 h 614362"/>
              <a:gd name="connsiteX5-227" fmla="*/ 0 w 4195762"/>
              <a:gd name="connsiteY5-228" fmla="*/ 233362 h 614362"/>
              <a:gd name="connsiteX6-229" fmla="*/ 0 w 4195762"/>
              <a:gd name="connsiteY6-230" fmla="*/ 361950 h 614362"/>
              <a:gd name="connsiteX7-231" fmla="*/ 4195762 w 4195762"/>
              <a:gd name="connsiteY7-232" fmla="*/ 361950 h 614362"/>
              <a:gd name="connsiteX8-233" fmla="*/ 4195762 w 4195762"/>
              <a:gd name="connsiteY8-234" fmla="*/ 504825 h 614362"/>
              <a:gd name="connsiteX9-235" fmla="*/ 2438400 w 4195762"/>
              <a:gd name="connsiteY9-236" fmla="*/ 504825 h 614362"/>
              <a:gd name="connsiteX10-237" fmla="*/ 2438400 w 4195762"/>
              <a:gd name="connsiteY10-238" fmla="*/ 614362 h 614362"/>
              <a:gd name="connsiteX11-239" fmla="*/ 3352800 w 4195762"/>
              <a:gd name="connsiteY11-240" fmla="*/ 614362 h 614362"/>
              <a:gd name="connsiteX0-241" fmla="*/ 1685925 w 4195762"/>
              <a:gd name="connsiteY0-242" fmla="*/ 0 h 614362"/>
              <a:gd name="connsiteX1-243" fmla="*/ 1200150 w 4195762"/>
              <a:gd name="connsiteY1-244" fmla="*/ 0 h 614362"/>
              <a:gd name="connsiteX2-245" fmla="*/ 1200150 w 4195762"/>
              <a:gd name="connsiteY2-246" fmla="*/ 138112 h 614362"/>
              <a:gd name="connsiteX3-247" fmla="*/ 1490662 w 4195762"/>
              <a:gd name="connsiteY3-248" fmla="*/ 138112 h 614362"/>
              <a:gd name="connsiteX4-249" fmla="*/ 1490662 w 4195762"/>
              <a:gd name="connsiteY4-250" fmla="*/ 233362 h 614362"/>
              <a:gd name="connsiteX5-251" fmla="*/ 0 w 4195762"/>
              <a:gd name="connsiteY5-252" fmla="*/ 233362 h 614362"/>
              <a:gd name="connsiteX6-253" fmla="*/ 0 w 4195762"/>
              <a:gd name="connsiteY6-254" fmla="*/ 361950 h 614362"/>
              <a:gd name="connsiteX7-255" fmla="*/ 4195762 w 4195762"/>
              <a:gd name="connsiteY7-256" fmla="*/ 361950 h 614362"/>
              <a:gd name="connsiteX8-257" fmla="*/ 4195762 w 4195762"/>
              <a:gd name="connsiteY8-258" fmla="*/ 504825 h 614362"/>
              <a:gd name="connsiteX9-259" fmla="*/ 2438400 w 4195762"/>
              <a:gd name="connsiteY9-260" fmla="*/ 504825 h 614362"/>
              <a:gd name="connsiteX10-261" fmla="*/ 2438400 w 4195762"/>
              <a:gd name="connsiteY10-262" fmla="*/ 614362 h 614362"/>
              <a:gd name="connsiteX11-263" fmla="*/ 3352800 w 4195762"/>
              <a:gd name="connsiteY11-264" fmla="*/ 614362 h 614362"/>
              <a:gd name="connsiteX0-265" fmla="*/ 1734946 w 4244783"/>
              <a:gd name="connsiteY0-266" fmla="*/ 0 h 614362"/>
              <a:gd name="connsiteX1-267" fmla="*/ 1249171 w 4244783"/>
              <a:gd name="connsiteY1-268" fmla="*/ 0 h 614362"/>
              <a:gd name="connsiteX2-269" fmla="*/ 1249171 w 4244783"/>
              <a:gd name="connsiteY2-270" fmla="*/ 138112 h 614362"/>
              <a:gd name="connsiteX3-271" fmla="*/ 1539683 w 4244783"/>
              <a:gd name="connsiteY3-272" fmla="*/ 138112 h 614362"/>
              <a:gd name="connsiteX4-273" fmla="*/ 1539683 w 4244783"/>
              <a:gd name="connsiteY4-274" fmla="*/ 233362 h 614362"/>
              <a:gd name="connsiteX5-275" fmla="*/ 49021 w 4244783"/>
              <a:gd name="connsiteY5-276" fmla="*/ 233362 h 614362"/>
              <a:gd name="connsiteX6-277" fmla="*/ 49021 w 4244783"/>
              <a:gd name="connsiteY6-278" fmla="*/ 361950 h 614362"/>
              <a:gd name="connsiteX7-279" fmla="*/ 4244783 w 4244783"/>
              <a:gd name="connsiteY7-280" fmla="*/ 361950 h 614362"/>
              <a:gd name="connsiteX8-281" fmla="*/ 4244783 w 4244783"/>
              <a:gd name="connsiteY8-282" fmla="*/ 504825 h 614362"/>
              <a:gd name="connsiteX9-283" fmla="*/ 2487421 w 4244783"/>
              <a:gd name="connsiteY9-284" fmla="*/ 504825 h 614362"/>
              <a:gd name="connsiteX10-285" fmla="*/ 2487421 w 4244783"/>
              <a:gd name="connsiteY10-286" fmla="*/ 614362 h 614362"/>
              <a:gd name="connsiteX11-287" fmla="*/ 3401821 w 4244783"/>
              <a:gd name="connsiteY11-288" fmla="*/ 614362 h 614362"/>
              <a:gd name="connsiteX0-289" fmla="*/ 1759368 w 4269205"/>
              <a:gd name="connsiteY0-290" fmla="*/ 0 h 614362"/>
              <a:gd name="connsiteX1-291" fmla="*/ 1273593 w 4269205"/>
              <a:gd name="connsiteY1-292" fmla="*/ 0 h 614362"/>
              <a:gd name="connsiteX2-293" fmla="*/ 1273593 w 4269205"/>
              <a:gd name="connsiteY2-294" fmla="*/ 138112 h 614362"/>
              <a:gd name="connsiteX3-295" fmla="*/ 1564105 w 4269205"/>
              <a:gd name="connsiteY3-296" fmla="*/ 138112 h 614362"/>
              <a:gd name="connsiteX4-297" fmla="*/ 1564105 w 4269205"/>
              <a:gd name="connsiteY4-298" fmla="*/ 233362 h 614362"/>
              <a:gd name="connsiteX5-299" fmla="*/ 73443 w 4269205"/>
              <a:gd name="connsiteY5-300" fmla="*/ 233362 h 614362"/>
              <a:gd name="connsiteX6-301" fmla="*/ 73443 w 4269205"/>
              <a:gd name="connsiteY6-302" fmla="*/ 361950 h 614362"/>
              <a:gd name="connsiteX7-303" fmla="*/ 4269205 w 4269205"/>
              <a:gd name="connsiteY7-304" fmla="*/ 361950 h 614362"/>
              <a:gd name="connsiteX8-305" fmla="*/ 4269205 w 4269205"/>
              <a:gd name="connsiteY8-306" fmla="*/ 504825 h 614362"/>
              <a:gd name="connsiteX9-307" fmla="*/ 2511843 w 4269205"/>
              <a:gd name="connsiteY9-308" fmla="*/ 504825 h 614362"/>
              <a:gd name="connsiteX10-309" fmla="*/ 2511843 w 4269205"/>
              <a:gd name="connsiteY10-310" fmla="*/ 614362 h 614362"/>
              <a:gd name="connsiteX11-311" fmla="*/ 3426243 w 4269205"/>
              <a:gd name="connsiteY11-312" fmla="*/ 614362 h 614362"/>
              <a:gd name="connsiteX0-313" fmla="*/ 1755278 w 4265115"/>
              <a:gd name="connsiteY0-314" fmla="*/ 0 h 614362"/>
              <a:gd name="connsiteX1-315" fmla="*/ 1269503 w 4265115"/>
              <a:gd name="connsiteY1-316" fmla="*/ 0 h 614362"/>
              <a:gd name="connsiteX2-317" fmla="*/ 1269503 w 4265115"/>
              <a:gd name="connsiteY2-318" fmla="*/ 138112 h 614362"/>
              <a:gd name="connsiteX3-319" fmla="*/ 1560015 w 4265115"/>
              <a:gd name="connsiteY3-320" fmla="*/ 138112 h 614362"/>
              <a:gd name="connsiteX4-321" fmla="*/ 1560015 w 4265115"/>
              <a:gd name="connsiteY4-322" fmla="*/ 233362 h 614362"/>
              <a:gd name="connsiteX5-323" fmla="*/ 69353 w 4265115"/>
              <a:gd name="connsiteY5-324" fmla="*/ 233362 h 614362"/>
              <a:gd name="connsiteX6-325" fmla="*/ 69353 w 4265115"/>
              <a:gd name="connsiteY6-326" fmla="*/ 361950 h 614362"/>
              <a:gd name="connsiteX7-327" fmla="*/ 4265115 w 4265115"/>
              <a:gd name="connsiteY7-328" fmla="*/ 361950 h 614362"/>
              <a:gd name="connsiteX8-329" fmla="*/ 4265115 w 4265115"/>
              <a:gd name="connsiteY8-330" fmla="*/ 504825 h 614362"/>
              <a:gd name="connsiteX9-331" fmla="*/ 2507753 w 4265115"/>
              <a:gd name="connsiteY9-332" fmla="*/ 504825 h 614362"/>
              <a:gd name="connsiteX10-333" fmla="*/ 2507753 w 4265115"/>
              <a:gd name="connsiteY10-334" fmla="*/ 614362 h 614362"/>
              <a:gd name="connsiteX11-335" fmla="*/ 3422153 w 4265115"/>
              <a:gd name="connsiteY11-336" fmla="*/ 614362 h 614362"/>
              <a:gd name="connsiteX0-337" fmla="*/ 1757889 w 4267726"/>
              <a:gd name="connsiteY0-338" fmla="*/ 0 h 614362"/>
              <a:gd name="connsiteX1-339" fmla="*/ 1272114 w 4267726"/>
              <a:gd name="connsiteY1-340" fmla="*/ 0 h 614362"/>
              <a:gd name="connsiteX2-341" fmla="*/ 1272114 w 4267726"/>
              <a:gd name="connsiteY2-342" fmla="*/ 138112 h 614362"/>
              <a:gd name="connsiteX3-343" fmla="*/ 1562626 w 4267726"/>
              <a:gd name="connsiteY3-344" fmla="*/ 138112 h 614362"/>
              <a:gd name="connsiteX4-345" fmla="*/ 1562626 w 4267726"/>
              <a:gd name="connsiteY4-346" fmla="*/ 233362 h 614362"/>
              <a:gd name="connsiteX5-347" fmla="*/ 71964 w 4267726"/>
              <a:gd name="connsiteY5-348" fmla="*/ 233362 h 614362"/>
              <a:gd name="connsiteX6-349" fmla="*/ 71964 w 4267726"/>
              <a:gd name="connsiteY6-350" fmla="*/ 361950 h 614362"/>
              <a:gd name="connsiteX7-351" fmla="*/ 4267726 w 4267726"/>
              <a:gd name="connsiteY7-352" fmla="*/ 361950 h 614362"/>
              <a:gd name="connsiteX8-353" fmla="*/ 4267726 w 4267726"/>
              <a:gd name="connsiteY8-354" fmla="*/ 504825 h 614362"/>
              <a:gd name="connsiteX9-355" fmla="*/ 2510364 w 4267726"/>
              <a:gd name="connsiteY9-356" fmla="*/ 504825 h 614362"/>
              <a:gd name="connsiteX10-357" fmla="*/ 2510364 w 4267726"/>
              <a:gd name="connsiteY10-358" fmla="*/ 614362 h 614362"/>
              <a:gd name="connsiteX11-359" fmla="*/ 3424764 w 4267726"/>
              <a:gd name="connsiteY11-360" fmla="*/ 614362 h 614362"/>
              <a:gd name="connsiteX0-361" fmla="*/ 1756367 w 4266204"/>
              <a:gd name="connsiteY0-362" fmla="*/ 0 h 614362"/>
              <a:gd name="connsiteX1-363" fmla="*/ 1270592 w 4266204"/>
              <a:gd name="connsiteY1-364" fmla="*/ 0 h 614362"/>
              <a:gd name="connsiteX2-365" fmla="*/ 1270592 w 4266204"/>
              <a:gd name="connsiteY2-366" fmla="*/ 138112 h 614362"/>
              <a:gd name="connsiteX3-367" fmla="*/ 1561104 w 4266204"/>
              <a:gd name="connsiteY3-368" fmla="*/ 138112 h 614362"/>
              <a:gd name="connsiteX4-369" fmla="*/ 1561104 w 4266204"/>
              <a:gd name="connsiteY4-370" fmla="*/ 233362 h 614362"/>
              <a:gd name="connsiteX5-371" fmla="*/ 70442 w 4266204"/>
              <a:gd name="connsiteY5-372" fmla="*/ 233362 h 614362"/>
              <a:gd name="connsiteX6-373" fmla="*/ 70442 w 4266204"/>
              <a:gd name="connsiteY6-374" fmla="*/ 361950 h 614362"/>
              <a:gd name="connsiteX7-375" fmla="*/ 4266204 w 4266204"/>
              <a:gd name="connsiteY7-376" fmla="*/ 361950 h 614362"/>
              <a:gd name="connsiteX8-377" fmla="*/ 4266204 w 4266204"/>
              <a:gd name="connsiteY8-378" fmla="*/ 504825 h 614362"/>
              <a:gd name="connsiteX9-379" fmla="*/ 2508842 w 4266204"/>
              <a:gd name="connsiteY9-380" fmla="*/ 504825 h 614362"/>
              <a:gd name="connsiteX10-381" fmla="*/ 2508842 w 4266204"/>
              <a:gd name="connsiteY10-382" fmla="*/ 614362 h 614362"/>
              <a:gd name="connsiteX11-383" fmla="*/ 3423242 w 4266204"/>
              <a:gd name="connsiteY11-384" fmla="*/ 614362 h 614362"/>
              <a:gd name="connsiteX0-385" fmla="*/ 1756367 w 4266204"/>
              <a:gd name="connsiteY0-386" fmla="*/ 0 h 614362"/>
              <a:gd name="connsiteX1-387" fmla="*/ 1270592 w 4266204"/>
              <a:gd name="connsiteY1-388" fmla="*/ 0 h 614362"/>
              <a:gd name="connsiteX2-389" fmla="*/ 1270592 w 4266204"/>
              <a:gd name="connsiteY2-390" fmla="*/ 138112 h 614362"/>
              <a:gd name="connsiteX3-391" fmla="*/ 1561104 w 4266204"/>
              <a:gd name="connsiteY3-392" fmla="*/ 138112 h 614362"/>
              <a:gd name="connsiteX4-393" fmla="*/ 1561104 w 4266204"/>
              <a:gd name="connsiteY4-394" fmla="*/ 233362 h 614362"/>
              <a:gd name="connsiteX5-395" fmla="*/ 70442 w 4266204"/>
              <a:gd name="connsiteY5-396" fmla="*/ 233362 h 614362"/>
              <a:gd name="connsiteX6-397" fmla="*/ 70442 w 4266204"/>
              <a:gd name="connsiteY6-398" fmla="*/ 361950 h 614362"/>
              <a:gd name="connsiteX7-399" fmla="*/ 4266204 w 4266204"/>
              <a:gd name="connsiteY7-400" fmla="*/ 361950 h 614362"/>
              <a:gd name="connsiteX8-401" fmla="*/ 4266204 w 4266204"/>
              <a:gd name="connsiteY8-402" fmla="*/ 504825 h 614362"/>
              <a:gd name="connsiteX9-403" fmla="*/ 2508842 w 4266204"/>
              <a:gd name="connsiteY9-404" fmla="*/ 504825 h 614362"/>
              <a:gd name="connsiteX10-405" fmla="*/ 2508842 w 4266204"/>
              <a:gd name="connsiteY10-406" fmla="*/ 614362 h 614362"/>
              <a:gd name="connsiteX11-407" fmla="*/ 3423242 w 4266204"/>
              <a:gd name="connsiteY11-408" fmla="*/ 614362 h 614362"/>
              <a:gd name="connsiteX0-409" fmla="*/ 1756367 w 4266204"/>
              <a:gd name="connsiteY0-410" fmla="*/ 0 h 614369"/>
              <a:gd name="connsiteX1-411" fmla="*/ 1270592 w 4266204"/>
              <a:gd name="connsiteY1-412" fmla="*/ 0 h 614369"/>
              <a:gd name="connsiteX2-413" fmla="*/ 1270592 w 4266204"/>
              <a:gd name="connsiteY2-414" fmla="*/ 138112 h 614369"/>
              <a:gd name="connsiteX3-415" fmla="*/ 1561104 w 4266204"/>
              <a:gd name="connsiteY3-416" fmla="*/ 138112 h 614369"/>
              <a:gd name="connsiteX4-417" fmla="*/ 1561104 w 4266204"/>
              <a:gd name="connsiteY4-418" fmla="*/ 233362 h 614369"/>
              <a:gd name="connsiteX5-419" fmla="*/ 70442 w 4266204"/>
              <a:gd name="connsiteY5-420" fmla="*/ 233362 h 614369"/>
              <a:gd name="connsiteX6-421" fmla="*/ 70442 w 4266204"/>
              <a:gd name="connsiteY6-422" fmla="*/ 361950 h 614369"/>
              <a:gd name="connsiteX7-423" fmla="*/ 4266204 w 4266204"/>
              <a:gd name="connsiteY7-424" fmla="*/ 361950 h 614369"/>
              <a:gd name="connsiteX8-425" fmla="*/ 4266204 w 4266204"/>
              <a:gd name="connsiteY8-426" fmla="*/ 504825 h 614369"/>
              <a:gd name="connsiteX9-427" fmla="*/ 2508842 w 4266204"/>
              <a:gd name="connsiteY9-428" fmla="*/ 504825 h 614369"/>
              <a:gd name="connsiteX10-429" fmla="*/ 2508842 w 4266204"/>
              <a:gd name="connsiteY10-430" fmla="*/ 614362 h 614369"/>
              <a:gd name="connsiteX11-431" fmla="*/ 3423242 w 4266204"/>
              <a:gd name="connsiteY11-432" fmla="*/ 614362 h 614369"/>
              <a:gd name="connsiteX0-433" fmla="*/ 1756367 w 4266204"/>
              <a:gd name="connsiteY0-434" fmla="*/ 0 h 614369"/>
              <a:gd name="connsiteX1-435" fmla="*/ 1270592 w 4266204"/>
              <a:gd name="connsiteY1-436" fmla="*/ 0 h 614369"/>
              <a:gd name="connsiteX2-437" fmla="*/ 1270592 w 4266204"/>
              <a:gd name="connsiteY2-438" fmla="*/ 138112 h 614369"/>
              <a:gd name="connsiteX3-439" fmla="*/ 1561104 w 4266204"/>
              <a:gd name="connsiteY3-440" fmla="*/ 138112 h 614369"/>
              <a:gd name="connsiteX4-441" fmla="*/ 1561104 w 4266204"/>
              <a:gd name="connsiteY4-442" fmla="*/ 233362 h 614369"/>
              <a:gd name="connsiteX5-443" fmla="*/ 70442 w 4266204"/>
              <a:gd name="connsiteY5-444" fmla="*/ 233362 h 614369"/>
              <a:gd name="connsiteX6-445" fmla="*/ 70442 w 4266204"/>
              <a:gd name="connsiteY6-446" fmla="*/ 361950 h 614369"/>
              <a:gd name="connsiteX7-447" fmla="*/ 4266204 w 4266204"/>
              <a:gd name="connsiteY7-448" fmla="*/ 361950 h 614369"/>
              <a:gd name="connsiteX8-449" fmla="*/ 4266204 w 4266204"/>
              <a:gd name="connsiteY8-450" fmla="*/ 504825 h 614369"/>
              <a:gd name="connsiteX9-451" fmla="*/ 2508842 w 4266204"/>
              <a:gd name="connsiteY9-452" fmla="*/ 504825 h 614369"/>
              <a:gd name="connsiteX10-453" fmla="*/ 2508842 w 4266204"/>
              <a:gd name="connsiteY10-454" fmla="*/ 614362 h 614369"/>
              <a:gd name="connsiteX11-455" fmla="*/ 3423242 w 4266204"/>
              <a:gd name="connsiteY11-456" fmla="*/ 614362 h 614369"/>
              <a:gd name="connsiteX0-457" fmla="*/ 1756367 w 4266204"/>
              <a:gd name="connsiteY0-458" fmla="*/ 0 h 614369"/>
              <a:gd name="connsiteX1-459" fmla="*/ 1270592 w 4266204"/>
              <a:gd name="connsiteY1-460" fmla="*/ 0 h 614369"/>
              <a:gd name="connsiteX2-461" fmla="*/ 1270592 w 4266204"/>
              <a:gd name="connsiteY2-462" fmla="*/ 138112 h 614369"/>
              <a:gd name="connsiteX3-463" fmla="*/ 1561104 w 4266204"/>
              <a:gd name="connsiteY3-464" fmla="*/ 138112 h 614369"/>
              <a:gd name="connsiteX4-465" fmla="*/ 1561104 w 4266204"/>
              <a:gd name="connsiteY4-466" fmla="*/ 233362 h 614369"/>
              <a:gd name="connsiteX5-467" fmla="*/ 70442 w 4266204"/>
              <a:gd name="connsiteY5-468" fmla="*/ 233362 h 614369"/>
              <a:gd name="connsiteX6-469" fmla="*/ 70442 w 4266204"/>
              <a:gd name="connsiteY6-470" fmla="*/ 361950 h 614369"/>
              <a:gd name="connsiteX7-471" fmla="*/ 4266204 w 4266204"/>
              <a:gd name="connsiteY7-472" fmla="*/ 361950 h 614369"/>
              <a:gd name="connsiteX8-473" fmla="*/ 4266204 w 4266204"/>
              <a:gd name="connsiteY8-474" fmla="*/ 504825 h 614369"/>
              <a:gd name="connsiteX9-475" fmla="*/ 2508842 w 4266204"/>
              <a:gd name="connsiteY9-476" fmla="*/ 504825 h 614369"/>
              <a:gd name="connsiteX10-477" fmla="*/ 2508842 w 4266204"/>
              <a:gd name="connsiteY10-478" fmla="*/ 614362 h 614369"/>
              <a:gd name="connsiteX11-479" fmla="*/ 3423242 w 4266204"/>
              <a:gd name="connsiteY11-480" fmla="*/ 614362 h 614369"/>
              <a:gd name="connsiteX0-481" fmla="*/ 1756367 w 4320198"/>
              <a:gd name="connsiteY0-482" fmla="*/ 0 h 614369"/>
              <a:gd name="connsiteX1-483" fmla="*/ 1270592 w 4320198"/>
              <a:gd name="connsiteY1-484" fmla="*/ 0 h 614369"/>
              <a:gd name="connsiteX2-485" fmla="*/ 1270592 w 4320198"/>
              <a:gd name="connsiteY2-486" fmla="*/ 138112 h 614369"/>
              <a:gd name="connsiteX3-487" fmla="*/ 1561104 w 4320198"/>
              <a:gd name="connsiteY3-488" fmla="*/ 138112 h 614369"/>
              <a:gd name="connsiteX4-489" fmla="*/ 1561104 w 4320198"/>
              <a:gd name="connsiteY4-490" fmla="*/ 233362 h 614369"/>
              <a:gd name="connsiteX5-491" fmla="*/ 70442 w 4320198"/>
              <a:gd name="connsiteY5-492" fmla="*/ 233362 h 614369"/>
              <a:gd name="connsiteX6-493" fmla="*/ 70442 w 4320198"/>
              <a:gd name="connsiteY6-494" fmla="*/ 361950 h 614369"/>
              <a:gd name="connsiteX7-495" fmla="*/ 4266204 w 4320198"/>
              <a:gd name="connsiteY7-496" fmla="*/ 361950 h 614369"/>
              <a:gd name="connsiteX8-497" fmla="*/ 4266204 w 4320198"/>
              <a:gd name="connsiteY8-498" fmla="*/ 504825 h 614369"/>
              <a:gd name="connsiteX9-499" fmla="*/ 2508842 w 4320198"/>
              <a:gd name="connsiteY9-500" fmla="*/ 504825 h 614369"/>
              <a:gd name="connsiteX10-501" fmla="*/ 2508842 w 4320198"/>
              <a:gd name="connsiteY10-502" fmla="*/ 614362 h 614369"/>
              <a:gd name="connsiteX11-503" fmla="*/ 3423242 w 4320198"/>
              <a:gd name="connsiteY11-504" fmla="*/ 614362 h 614369"/>
              <a:gd name="connsiteX0-505" fmla="*/ 1756367 w 4353173"/>
              <a:gd name="connsiteY0-506" fmla="*/ 0 h 614369"/>
              <a:gd name="connsiteX1-507" fmla="*/ 1270592 w 4353173"/>
              <a:gd name="connsiteY1-508" fmla="*/ 0 h 614369"/>
              <a:gd name="connsiteX2-509" fmla="*/ 1270592 w 4353173"/>
              <a:gd name="connsiteY2-510" fmla="*/ 138112 h 614369"/>
              <a:gd name="connsiteX3-511" fmla="*/ 1561104 w 4353173"/>
              <a:gd name="connsiteY3-512" fmla="*/ 138112 h 614369"/>
              <a:gd name="connsiteX4-513" fmla="*/ 1561104 w 4353173"/>
              <a:gd name="connsiteY4-514" fmla="*/ 233362 h 614369"/>
              <a:gd name="connsiteX5-515" fmla="*/ 70442 w 4353173"/>
              <a:gd name="connsiteY5-516" fmla="*/ 233362 h 614369"/>
              <a:gd name="connsiteX6-517" fmla="*/ 70442 w 4353173"/>
              <a:gd name="connsiteY6-518" fmla="*/ 361950 h 614369"/>
              <a:gd name="connsiteX7-519" fmla="*/ 4266204 w 4353173"/>
              <a:gd name="connsiteY7-520" fmla="*/ 361950 h 614369"/>
              <a:gd name="connsiteX8-521" fmla="*/ 4266204 w 4353173"/>
              <a:gd name="connsiteY8-522" fmla="*/ 504825 h 614369"/>
              <a:gd name="connsiteX9-523" fmla="*/ 2508842 w 4353173"/>
              <a:gd name="connsiteY9-524" fmla="*/ 504825 h 614369"/>
              <a:gd name="connsiteX10-525" fmla="*/ 2508842 w 4353173"/>
              <a:gd name="connsiteY10-526" fmla="*/ 614362 h 614369"/>
              <a:gd name="connsiteX11-527" fmla="*/ 3423242 w 4353173"/>
              <a:gd name="connsiteY11-528" fmla="*/ 614362 h 614369"/>
              <a:gd name="connsiteX0-529" fmla="*/ 1756367 w 4351646"/>
              <a:gd name="connsiteY0-530" fmla="*/ 0 h 614369"/>
              <a:gd name="connsiteX1-531" fmla="*/ 1270592 w 4351646"/>
              <a:gd name="connsiteY1-532" fmla="*/ 0 h 614369"/>
              <a:gd name="connsiteX2-533" fmla="*/ 1270592 w 4351646"/>
              <a:gd name="connsiteY2-534" fmla="*/ 138112 h 614369"/>
              <a:gd name="connsiteX3-535" fmla="*/ 1561104 w 4351646"/>
              <a:gd name="connsiteY3-536" fmla="*/ 138112 h 614369"/>
              <a:gd name="connsiteX4-537" fmla="*/ 1561104 w 4351646"/>
              <a:gd name="connsiteY4-538" fmla="*/ 233362 h 614369"/>
              <a:gd name="connsiteX5-539" fmla="*/ 70442 w 4351646"/>
              <a:gd name="connsiteY5-540" fmla="*/ 233362 h 614369"/>
              <a:gd name="connsiteX6-541" fmla="*/ 70442 w 4351646"/>
              <a:gd name="connsiteY6-542" fmla="*/ 361950 h 614369"/>
              <a:gd name="connsiteX7-543" fmla="*/ 4266204 w 4351646"/>
              <a:gd name="connsiteY7-544" fmla="*/ 361950 h 614369"/>
              <a:gd name="connsiteX8-545" fmla="*/ 4266204 w 4351646"/>
              <a:gd name="connsiteY8-546" fmla="*/ 504825 h 614369"/>
              <a:gd name="connsiteX9-547" fmla="*/ 2508842 w 4351646"/>
              <a:gd name="connsiteY9-548" fmla="*/ 504825 h 614369"/>
              <a:gd name="connsiteX10-549" fmla="*/ 2508842 w 4351646"/>
              <a:gd name="connsiteY10-550" fmla="*/ 614362 h 614369"/>
              <a:gd name="connsiteX11-551" fmla="*/ 3423242 w 4351646"/>
              <a:gd name="connsiteY11-552" fmla="*/ 614362 h 614369"/>
              <a:gd name="connsiteX0-553" fmla="*/ 1756367 w 4350432"/>
              <a:gd name="connsiteY0-554" fmla="*/ 0 h 614369"/>
              <a:gd name="connsiteX1-555" fmla="*/ 1270592 w 4350432"/>
              <a:gd name="connsiteY1-556" fmla="*/ 0 h 614369"/>
              <a:gd name="connsiteX2-557" fmla="*/ 1270592 w 4350432"/>
              <a:gd name="connsiteY2-558" fmla="*/ 138112 h 614369"/>
              <a:gd name="connsiteX3-559" fmla="*/ 1561104 w 4350432"/>
              <a:gd name="connsiteY3-560" fmla="*/ 138112 h 614369"/>
              <a:gd name="connsiteX4-561" fmla="*/ 1561104 w 4350432"/>
              <a:gd name="connsiteY4-562" fmla="*/ 233362 h 614369"/>
              <a:gd name="connsiteX5-563" fmla="*/ 70442 w 4350432"/>
              <a:gd name="connsiteY5-564" fmla="*/ 233362 h 614369"/>
              <a:gd name="connsiteX6-565" fmla="*/ 70442 w 4350432"/>
              <a:gd name="connsiteY6-566" fmla="*/ 361950 h 614369"/>
              <a:gd name="connsiteX7-567" fmla="*/ 4266204 w 4350432"/>
              <a:gd name="connsiteY7-568" fmla="*/ 361950 h 614369"/>
              <a:gd name="connsiteX8-569" fmla="*/ 4266204 w 4350432"/>
              <a:gd name="connsiteY8-570" fmla="*/ 504825 h 614369"/>
              <a:gd name="connsiteX9-571" fmla="*/ 2508842 w 4350432"/>
              <a:gd name="connsiteY9-572" fmla="*/ 504825 h 614369"/>
              <a:gd name="connsiteX10-573" fmla="*/ 2508842 w 4350432"/>
              <a:gd name="connsiteY10-574" fmla="*/ 614362 h 614369"/>
              <a:gd name="connsiteX11-575" fmla="*/ 3423242 w 4350432"/>
              <a:gd name="connsiteY11-576" fmla="*/ 614362 h 614369"/>
              <a:gd name="connsiteX0-577" fmla="*/ 1756367 w 4348660"/>
              <a:gd name="connsiteY0-578" fmla="*/ 0 h 614369"/>
              <a:gd name="connsiteX1-579" fmla="*/ 1270592 w 4348660"/>
              <a:gd name="connsiteY1-580" fmla="*/ 0 h 614369"/>
              <a:gd name="connsiteX2-581" fmla="*/ 1270592 w 4348660"/>
              <a:gd name="connsiteY2-582" fmla="*/ 138112 h 614369"/>
              <a:gd name="connsiteX3-583" fmla="*/ 1561104 w 4348660"/>
              <a:gd name="connsiteY3-584" fmla="*/ 138112 h 614369"/>
              <a:gd name="connsiteX4-585" fmla="*/ 1561104 w 4348660"/>
              <a:gd name="connsiteY4-586" fmla="*/ 233362 h 614369"/>
              <a:gd name="connsiteX5-587" fmla="*/ 70442 w 4348660"/>
              <a:gd name="connsiteY5-588" fmla="*/ 233362 h 614369"/>
              <a:gd name="connsiteX6-589" fmla="*/ 70442 w 4348660"/>
              <a:gd name="connsiteY6-590" fmla="*/ 361950 h 614369"/>
              <a:gd name="connsiteX7-591" fmla="*/ 4266204 w 4348660"/>
              <a:gd name="connsiteY7-592" fmla="*/ 361950 h 614369"/>
              <a:gd name="connsiteX8-593" fmla="*/ 4266204 w 4348660"/>
              <a:gd name="connsiteY8-594" fmla="*/ 504825 h 614369"/>
              <a:gd name="connsiteX9-595" fmla="*/ 2508842 w 4348660"/>
              <a:gd name="connsiteY9-596" fmla="*/ 504825 h 614369"/>
              <a:gd name="connsiteX10-597" fmla="*/ 2508842 w 4348660"/>
              <a:gd name="connsiteY10-598" fmla="*/ 614362 h 614369"/>
              <a:gd name="connsiteX11-599" fmla="*/ 3423242 w 4348660"/>
              <a:gd name="connsiteY11-600" fmla="*/ 614362 h 61436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4348660" h="614369">
                <a:moveTo>
                  <a:pt x="1756367" y="0"/>
                </a:moveTo>
                <a:lnTo>
                  <a:pt x="1270592" y="0"/>
                </a:lnTo>
                <a:cubicBezTo>
                  <a:pt x="1178678" y="-320"/>
                  <a:pt x="1180276" y="139232"/>
                  <a:pt x="1270592" y="138112"/>
                </a:cubicBezTo>
                <a:lnTo>
                  <a:pt x="1561104" y="138112"/>
                </a:lnTo>
                <a:cubicBezTo>
                  <a:pt x="1636234" y="138691"/>
                  <a:pt x="1624245" y="235181"/>
                  <a:pt x="1561104" y="233362"/>
                </a:cubicBezTo>
                <a:lnTo>
                  <a:pt x="70442" y="233362"/>
                </a:lnTo>
                <a:cubicBezTo>
                  <a:pt x="-25468" y="231466"/>
                  <a:pt x="-21472" y="361447"/>
                  <a:pt x="70442" y="361950"/>
                </a:cubicBezTo>
                <a:lnTo>
                  <a:pt x="4266204" y="361950"/>
                </a:lnTo>
                <a:cubicBezTo>
                  <a:pt x="4380498" y="360820"/>
                  <a:pt x="4371706" y="505955"/>
                  <a:pt x="4266204" y="504825"/>
                </a:cubicBezTo>
                <a:lnTo>
                  <a:pt x="2508842" y="504825"/>
                </a:lnTo>
                <a:cubicBezTo>
                  <a:pt x="2438507" y="504571"/>
                  <a:pt x="2440906" y="615415"/>
                  <a:pt x="2508842" y="614362"/>
                </a:cubicBezTo>
                <a:lnTo>
                  <a:pt x="3423242" y="614362"/>
                </a:lnTo>
              </a:path>
            </a:pathLst>
          </a:custGeom>
          <a:noFill/>
          <a:ln w="12700" cap="rnd">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e7d195523061f1c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hidden="1"/>
          <p:cNvSpPr txBox="1"/>
          <p:nvPr/>
        </p:nvSpPr>
        <p:spPr>
          <a:xfrm>
            <a:off x="-355600" y="1803400"/>
            <a:ext cx="1016000" cy="1016000"/>
          </a:xfrm>
          <a:prstGeom prst="rect">
            <a:avLst/>
          </a:prstGeom>
          <a:noFill/>
        </p:spPr>
        <p:txBody>
          <a:bodyPr vert="wordArtVert" rtlCol="0">
            <a:spAutoFit/>
          </a:bodyPr>
          <a:lstStyle/>
          <a:p>
            <a:r>
              <a:rPr lang="en-US" altLang="zh-CN" sz="100"/>
              <a:t>e7d195523061f1c0c30ee18c1b05f65d12b38e2533cb2ccdAE0CC34CB5CBEBFAEC353FED4DECE97C3E379FD1D933F5E4DC18EF8EA6B7A1130D5F6DE9DD2BE4B0A8C9126ACE5083D1F5A9E323B29CCFC7691F46984C00CB5F1B63ACA4B74FB33C8D6181CFDC7BBC48AEE2CCC043610F82E624FEBF5863C515A2BA1F8D5AFB4CC303066A8E6E7A4D67</a:t>
            </a:r>
            <a:endParaRPr lang="zh-CN" altLang="en-US" sz="100"/>
          </a:p>
        </p:txBody>
      </p:sp>
      <p:pic>
        <p:nvPicPr>
          <p:cNvPr id="4" name="图片 3">
            <a:extLst>
              <a:ext uri="{FF2B5EF4-FFF2-40B4-BE49-F238E27FC236}">
                <a16:creationId xmlns:a16="http://schemas.microsoft.com/office/drawing/2014/main" id="{E720DD26-9FD1-884F-AC7E-F67F40C9D4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1378" y="141678"/>
            <a:ext cx="4572000" cy="6184900"/>
          </a:xfrm>
          <a:prstGeom prst="rect">
            <a:avLst/>
          </a:prstGeom>
        </p:spPr>
      </p:pic>
      <p:pic>
        <p:nvPicPr>
          <p:cNvPr id="7" name="图片 6">
            <a:extLst>
              <a:ext uri="{FF2B5EF4-FFF2-40B4-BE49-F238E27FC236}">
                <a16:creationId xmlns:a16="http://schemas.microsoft.com/office/drawing/2014/main" id="{C78E8FE8-7EEF-764F-B290-4C8D185C24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8787" y="141678"/>
            <a:ext cx="4584700" cy="6197600"/>
          </a:xfrm>
          <a:prstGeom prst="rect">
            <a:avLst/>
          </a:prstGeom>
        </p:spPr>
      </p:pic>
    </p:spTree>
    <p:extLst>
      <p:ext uri="{BB962C8B-B14F-4D97-AF65-F5344CB8AC3E}">
        <p14:creationId xmlns:p14="http://schemas.microsoft.com/office/powerpoint/2010/main" val="3497902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descr="e7d195523061f1c0c30ee18c1b05f65d12b38e2533cb2ccdAE0CC34CB5CBEBFAEC353FED4DECE97C3E379FD1D933F5E4DC18EF8EA6B7A1130D5F6DE9DD2BE4B0A8C9126ACE5083D1F5A9E323B29CCFC7691F46984C00CB5F1B63ACA4B74FB33C8D6181CFDC7BBC48AEE2CCC043610F82E624FEBF5863C515A2BA1F8D5AFB4CC303066A8E6E7A4D67">
            <a:extLst>
              <a:ext uri="{FF2B5EF4-FFF2-40B4-BE49-F238E27FC236}">
                <a16:creationId xmlns:a16="http://schemas.microsoft.com/office/drawing/2014/main" id="{84289A91-4568-A344-94D5-CE633F148C65}"/>
              </a:ext>
            </a:extLst>
          </p:cNvPr>
          <p:cNvPicPr>
            <a:picLocks noChangeAspect="1"/>
          </p:cNvPicPr>
          <p:nvPr/>
        </p:nvPicPr>
        <p:blipFill rotWithShape="1">
          <a:blip r:embed="rId2" cstate="hqprint"/>
          <a:srcRect/>
          <a:stretch>
            <a:fillRect/>
          </a:stretch>
        </p:blipFill>
        <p:spPr>
          <a:xfrm rot="5400000">
            <a:off x="2667000" y="-2667000"/>
            <a:ext cx="6858000" cy="12192000"/>
          </a:xfrm>
          <a:prstGeom prst="rect">
            <a:avLst/>
          </a:prstGeom>
        </p:spPr>
      </p:pic>
      <p:sp>
        <p:nvSpPr>
          <p:cNvPr id="8" name="矩形 7"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827314" y="847725"/>
            <a:ext cx="10537372" cy="4429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txBox="1"/>
          <p:nvPr/>
        </p:nvSpPr>
        <p:spPr>
          <a:xfrm>
            <a:off x="1745521" y="1248646"/>
            <a:ext cx="1210588" cy="1323439"/>
          </a:xfrm>
          <a:prstGeom prst="rect">
            <a:avLst/>
          </a:prstGeom>
          <a:noFill/>
        </p:spPr>
        <p:txBody>
          <a:bodyPr wrap="none" rtlCol="0">
            <a:spAutoFit/>
          </a:bodyPr>
          <a:lstStyle/>
          <a:p>
            <a:pPr algn="ctr"/>
            <a:r>
              <a:rPr lang="zh-CN" altLang="en-US" sz="8000" dirty="0">
                <a:solidFill>
                  <a:schemeClr val="bg1"/>
                </a:solidFill>
                <a:latin typeface="方正清刻本悦宋简体" panose="02000000000000000000" pitchFamily="2" charset="-122"/>
                <a:ea typeface="方正清刻本悦宋简体" panose="02000000000000000000" pitchFamily="2" charset="-122"/>
              </a:rPr>
              <a:t>壹</a:t>
            </a:r>
          </a:p>
        </p:txBody>
      </p:sp>
      <p:sp>
        <p:nvSpPr>
          <p:cNvPr id="10" name="文本框 9"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txBox="1"/>
          <p:nvPr/>
        </p:nvSpPr>
        <p:spPr>
          <a:xfrm>
            <a:off x="4285706" y="1248646"/>
            <a:ext cx="1210588" cy="1323439"/>
          </a:xfrm>
          <a:prstGeom prst="rect">
            <a:avLst/>
          </a:prstGeom>
          <a:noFill/>
        </p:spPr>
        <p:txBody>
          <a:bodyPr wrap="none" rtlCol="0">
            <a:spAutoFit/>
          </a:bodyPr>
          <a:lstStyle/>
          <a:p>
            <a:pPr algn="ctr"/>
            <a:r>
              <a:rPr lang="zh-CN" altLang="en-US" sz="8000" dirty="0">
                <a:solidFill>
                  <a:schemeClr val="bg1"/>
                </a:solidFill>
                <a:latin typeface="方正清刻本悦宋简体" panose="02000000000000000000" pitchFamily="2" charset="-122"/>
                <a:ea typeface="方正清刻本悦宋简体" panose="02000000000000000000" pitchFamily="2" charset="-122"/>
              </a:rPr>
              <a:t>贰</a:t>
            </a:r>
          </a:p>
        </p:txBody>
      </p:sp>
      <p:sp>
        <p:nvSpPr>
          <p:cNvPr id="11" name="文本框 1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txBox="1"/>
          <p:nvPr/>
        </p:nvSpPr>
        <p:spPr>
          <a:xfrm>
            <a:off x="6787049" y="1248646"/>
            <a:ext cx="1210588" cy="1323439"/>
          </a:xfrm>
          <a:prstGeom prst="rect">
            <a:avLst/>
          </a:prstGeom>
          <a:noFill/>
        </p:spPr>
        <p:txBody>
          <a:bodyPr wrap="none" rtlCol="0">
            <a:spAutoFit/>
          </a:bodyPr>
          <a:lstStyle/>
          <a:p>
            <a:pPr algn="ctr"/>
            <a:r>
              <a:rPr lang="zh-CN" altLang="en-US" sz="8000" dirty="0">
                <a:solidFill>
                  <a:schemeClr val="bg1"/>
                </a:solidFill>
                <a:latin typeface="方正清刻本悦宋简体" panose="02000000000000000000" pitchFamily="2" charset="-122"/>
                <a:ea typeface="方正清刻本悦宋简体" panose="02000000000000000000" pitchFamily="2" charset="-122"/>
              </a:rPr>
              <a:t>叁</a:t>
            </a:r>
          </a:p>
        </p:txBody>
      </p:sp>
      <p:sp>
        <p:nvSpPr>
          <p:cNvPr id="12" name="文本框 11"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txBox="1"/>
          <p:nvPr/>
        </p:nvSpPr>
        <p:spPr>
          <a:xfrm>
            <a:off x="9307812" y="1248646"/>
            <a:ext cx="1210588" cy="1323439"/>
          </a:xfrm>
          <a:prstGeom prst="rect">
            <a:avLst/>
          </a:prstGeom>
          <a:noFill/>
        </p:spPr>
        <p:txBody>
          <a:bodyPr wrap="none" rtlCol="0">
            <a:spAutoFit/>
          </a:bodyPr>
          <a:lstStyle/>
          <a:p>
            <a:pPr algn="ctr"/>
            <a:r>
              <a:rPr lang="zh-CN" altLang="en-US" sz="8000" dirty="0">
                <a:solidFill>
                  <a:schemeClr val="bg1"/>
                </a:solidFill>
                <a:latin typeface="方正清刻本悦宋简体" panose="02000000000000000000" pitchFamily="2" charset="-122"/>
                <a:ea typeface="方正清刻本悦宋简体" panose="02000000000000000000" pitchFamily="2" charset="-122"/>
              </a:rPr>
              <a:t>肆</a:t>
            </a:r>
          </a:p>
        </p:txBody>
      </p:sp>
      <p:sp>
        <p:nvSpPr>
          <p:cNvPr id="16" name="矩形 15"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1212533" y="2807947"/>
            <a:ext cx="2134604" cy="661784"/>
          </a:xfrm>
          <a:prstGeom prst="rect">
            <a:avLst/>
          </a:prstGeom>
        </p:spPr>
        <p:txBody>
          <a:bodyPr wrap="square">
            <a:spAutoFit/>
          </a:bodyPr>
          <a:lstStyle/>
          <a:p>
            <a:pPr algn="ctr">
              <a:lnSpc>
                <a:spcPct val="150000"/>
              </a:lnSpc>
            </a:pPr>
            <a:r>
              <a:rPr lang="zh-CN" altLang="en-US" sz="2800" dirty="0">
                <a:solidFill>
                  <a:schemeClr val="bg1"/>
                </a:solidFill>
              </a:rPr>
              <a:t>图照的意义</a:t>
            </a:r>
            <a:endParaRPr lang="en-US" altLang="zh-CN" sz="2800" dirty="0">
              <a:solidFill>
                <a:schemeClr val="bg1"/>
              </a:solidFill>
            </a:endParaRPr>
          </a:p>
        </p:txBody>
      </p:sp>
      <p:sp>
        <p:nvSpPr>
          <p:cNvPr id="17" name="矩形 16"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3758031" y="2815673"/>
            <a:ext cx="2134604" cy="1308115"/>
          </a:xfrm>
          <a:prstGeom prst="rect">
            <a:avLst/>
          </a:prstGeom>
        </p:spPr>
        <p:txBody>
          <a:bodyPr wrap="square">
            <a:spAutoFit/>
          </a:bodyPr>
          <a:lstStyle/>
          <a:p>
            <a:pPr algn="ctr">
              <a:lnSpc>
                <a:spcPct val="150000"/>
              </a:lnSpc>
            </a:pPr>
            <a:r>
              <a:rPr lang="en-US" altLang="zh-CN" sz="2800" dirty="0">
                <a:solidFill>
                  <a:schemeClr val="bg1"/>
                </a:solidFill>
              </a:rPr>
              <a:t>《</a:t>
            </a:r>
            <a:r>
              <a:rPr lang="zh-CN" altLang="en-US" sz="2800" dirty="0">
                <a:solidFill>
                  <a:schemeClr val="bg1"/>
                </a:solidFill>
              </a:rPr>
              <a:t>江苏年鉴</a:t>
            </a:r>
            <a:r>
              <a:rPr lang="en-US" altLang="zh-CN" sz="2800" dirty="0">
                <a:solidFill>
                  <a:schemeClr val="bg1"/>
                </a:solidFill>
              </a:rPr>
              <a:t>》</a:t>
            </a:r>
          </a:p>
          <a:p>
            <a:pPr algn="ctr">
              <a:lnSpc>
                <a:spcPct val="150000"/>
              </a:lnSpc>
            </a:pPr>
            <a:r>
              <a:rPr lang="zh-CN" altLang="en-US" sz="2800" dirty="0">
                <a:solidFill>
                  <a:schemeClr val="bg1"/>
                </a:solidFill>
              </a:rPr>
              <a:t>专题图片</a:t>
            </a:r>
            <a:endParaRPr lang="en-US" altLang="zh-CN" sz="2800" dirty="0">
              <a:solidFill>
                <a:schemeClr val="bg1"/>
              </a:solidFill>
            </a:endParaRPr>
          </a:p>
        </p:txBody>
      </p:sp>
      <p:sp>
        <p:nvSpPr>
          <p:cNvPr id="18" name="椭圆 17"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1600459" y="1160009"/>
            <a:ext cx="1500713" cy="150071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4121223" y="1160009"/>
            <a:ext cx="1500713" cy="150071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6641987" y="1160009"/>
            <a:ext cx="1500713" cy="150071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9162750" y="1160009"/>
            <a:ext cx="1500713" cy="150071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6325041" y="2823929"/>
            <a:ext cx="2134604" cy="1308115"/>
          </a:xfrm>
          <a:prstGeom prst="rect">
            <a:avLst/>
          </a:prstGeom>
        </p:spPr>
        <p:txBody>
          <a:bodyPr wrap="square">
            <a:spAutoFit/>
          </a:bodyPr>
          <a:lstStyle/>
          <a:p>
            <a:pPr algn="ctr">
              <a:lnSpc>
                <a:spcPct val="150000"/>
              </a:lnSpc>
            </a:pPr>
            <a:r>
              <a:rPr lang="zh-CN" altLang="en-US" sz="2800" dirty="0">
                <a:solidFill>
                  <a:schemeClr val="bg1"/>
                </a:solidFill>
              </a:rPr>
              <a:t>专题图片的</a:t>
            </a:r>
            <a:endParaRPr lang="en-US" altLang="zh-CN" sz="2800" dirty="0">
              <a:solidFill>
                <a:schemeClr val="bg1"/>
              </a:solidFill>
            </a:endParaRPr>
          </a:p>
          <a:p>
            <a:pPr algn="ctr">
              <a:lnSpc>
                <a:spcPct val="150000"/>
              </a:lnSpc>
            </a:pPr>
            <a:r>
              <a:rPr lang="zh-CN" altLang="en-US" sz="2800" dirty="0">
                <a:solidFill>
                  <a:schemeClr val="bg1"/>
                </a:solidFill>
              </a:rPr>
              <a:t>设置原则</a:t>
            </a:r>
            <a:endParaRPr lang="en-US" altLang="zh-CN" sz="2800" dirty="0">
              <a:solidFill>
                <a:schemeClr val="bg1"/>
              </a:solidFill>
            </a:endParaRPr>
          </a:p>
        </p:txBody>
      </p:sp>
      <p:sp>
        <p:nvSpPr>
          <p:cNvPr id="24" name="矩形 23"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8959383" y="2839669"/>
            <a:ext cx="2134604" cy="661784"/>
          </a:xfrm>
          <a:prstGeom prst="rect">
            <a:avLst/>
          </a:prstGeom>
        </p:spPr>
        <p:txBody>
          <a:bodyPr wrap="square">
            <a:spAutoFit/>
          </a:bodyPr>
          <a:lstStyle/>
          <a:p>
            <a:pPr algn="ctr">
              <a:lnSpc>
                <a:spcPct val="150000"/>
              </a:lnSpc>
            </a:pPr>
            <a:r>
              <a:rPr lang="zh-CN" altLang="en-US" sz="2800" dirty="0">
                <a:solidFill>
                  <a:schemeClr val="bg1"/>
                </a:solidFill>
              </a:rPr>
              <a:t>随文图照</a:t>
            </a:r>
            <a:endParaRPr lang="en-US" altLang="zh-CN" sz="2800" dirty="0">
              <a:solidFill>
                <a:schemeClr val="bg1"/>
              </a:solidFill>
            </a:endParaRPr>
          </a:p>
        </p:txBody>
      </p:sp>
      <p:cxnSp>
        <p:nvCxnSpPr>
          <p:cNvPr id="26" name="直接连接符 25"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CxnSpPr/>
          <p:nvPr/>
        </p:nvCxnSpPr>
        <p:spPr>
          <a:xfrm>
            <a:off x="8730343" y="1160009"/>
            <a:ext cx="0" cy="3295877"/>
          </a:xfrm>
          <a:prstGeom prst="line">
            <a:avLst/>
          </a:prstGeom>
          <a:ln>
            <a:solidFill>
              <a:srgbClr val="CFAF8C"/>
            </a:solidFill>
          </a:ln>
        </p:spPr>
        <p:style>
          <a:lnRef idx="1">
            <a:schemeClr val="accent1"/>
          </a:lnRef>
          <a:fillRef idx="0">
            <a:schemeClr val="accent1"/>
          </a:fillRef>
          <a:effectRef idx="0">
            <a:schemeClr val="accent1"/>
          </a:effectRef>
          <a:fontRef idx="minor">
            <a:schemeClr val="tx1"/>
          </a:fontRef>
        </p:style>
      </p:cxnSp>
      <p:cxnSp>
        <p:nvCxnSpPr>
          <p:cNvPr id="27" name="直接连接符 26"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CxnSpPr/>
          <p:nvPr/>
        </p:nvCxnSpPr>
        <p:spPr>
          <a:xfrm>
            <a:off x="6096000" y="1249136"/>
            <a:ext cx="0" cy="3295877"/>
          </a:xfrm>
          <a:prstGeom prst="line">
            <a:avLst/>
          </a:prstGeom>
          <a:ln>
            <a:solidFill>
              <a:srgbClr val="CFAF8C"/>
            </a:solidFill>
          </a:ln>
        </p:spPr>
        <p:style>
          <a:lnRef idx="1">
            <a:schemeClr val="accent1"/>
          </a:lnRef>
          <a:fillRef idx="0">
            <a:schemeClr val="accent1"/>
          </a:fillRef>
          <a:effectRef idx="0">
            <a:schemeClr val="accent1"/>
          </a:effectRef>
          <a:fontRef idx="minor">
            <a:schemeClr val="tx1"/>
          </a:fontRef>
        </p:style>
      </p:cxnSp>
      <p:cxnSp>
        <p:nvCxnSpPr>
          <p:cNvPr id="28" name="直接连接符 27"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CxnSpPr/>
          <p:nvPr/>
        </p:nvCxnSpPr>
        <p:spPr>
          <a:xfrm>
            <a:off x="3461657" y="1012783"/>
            <a:ext cx="0" cy="3295877"/>
          </a:xfrm>
          <a:prstGeom prst="line">
            <a:avLst/>
          </a:prstGeom>
          <a:ln>
            <a:solidFill>
              <a:srgbClr val="CFAF8C"/>
            </a:solidFill>
          </a:ln>
        </p:spPr>
        <p:style>
          <a:lnRef idx="1">
            <a:schemeClr val="accent1"/>
          </a:lnRef>
          <a:fillRef idx="0">
            <a:schemeClr val="accent1"/>
          </a:fillRef>
          <a:effectRef idx="0">
            <a:schemeClr val="accent1"/>
          </a:effectRef>
          <a:fontRef idx="minor">
            <a:schemeClr val="tx1"/>
          </a:fontRef>
        </p:style>
      </p:cxnSp>
      <p:sp>
        <p:nvSpPr>
          <p:cNvPr id="2" name="e7d195523061f1c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hidden="1"/>
          <p:cNvSpPr txBox="1"/>
          <p:nvPr/>
        </p:nvSpPr>
        <p:spPr>
          <a:xfrm>
            <a:off x="-355600" y="1803400"/>
            <a:ext cx="1016000" cy="1016000"/>
          </a:xfrm>
          <a:prstGeom prst="rect">
            <a:avLst/>
          </a:prstGeom>
          <a:noFill/>
        </p:spPr>
        <p:txBody>
          <a:bodyPr vert="wordArtVert" rtlCol="0">
            <a:spAutoFit/>
          </a:bodyPr>
          <a:lstStyle/>
          <a:p>
            <a:r>
              <a:rPr lang="en-US" altLang="zh-CN" sz="100"/>
              <a:t>e7d195523061f1c0c30ee18c1b05f65d12b38e2533cb2ccdAE0CC34CB5CBEBFAEC353FED4DECE97C3E379FD1D933F5E4DC18EF8EA6B7A1130D5F6DE9DD2BE4B0A8C9126ACE5083D1F5A9E323B29CCFC7691F46984C00CB5F1B63ACA4B74FB33C8D6181CFDC7BBC48AEE2CCC043610F82E624FEBF5863C515A2BA1F8D5AFB4CC303066A8E6E7A4D67</a:t>
            </a:r>
            <a:endParaRPr lang="zh-CN" altLang="en-US" sz="100"/>
          </a:p>
        </p:txBody>
      </p:sp>
    </p:spTree>
    <p:extLst>
      <p:ext uri="{BB962C8B-B14F-4D97-AF65-F5344CB8AC3E}">
        <p14:creationId xmlns:p14="http://schemas.microsoft.com/office/powerpoint/2010/main" val="385674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PicPr>
            <a:picLocks noChangeAspect="1"/>
          </p:cNvPicPr>
          <p:nvPr/>
        </p:nvPicPr>
        <p:blipFill rotWithShape="1">
          <a:blip r:embed="rId2" cstate="hqprint"/>
          <a:srcRect/>
          <a:stretch>
            <a:fillRect/>
          </a:stretch>
        </p:blipFill>
        <p:spPr>
          <a:xfrm rot="5400000">
            <a:off x="4728208" y="-2667001"/>
            <a:ext cx="2754537" cy="12192000"/>
          </a:xfrm>
          <a:prstGeom prst="rect">
            <a:avLst/>
          </a:prstGeom>
        </p:spPr>
      </p:pic>
      <p:pic>
        <p:nvPicPr>
          <p:cNvPr id="3" name="图片 2"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PicPr>
            <a:picLocks noChangeAspect="1"/>
          </p:cNvPicPr>
          <p:nvPr/>
        </p:nvPicPr>
        <p:blipFill rotWithShape="1">
          <a:blip r:embed="rId3" cstate="hqprint">
            <a:duotone>
              <a:schemeClr val="accent1">
                <a:shade val="45000"/>
                <a:satMod val="135000"/>
              </a:schemeClr>
              <a:prstClr val="white"/>
            </a:duotone>
          </a:blip>
          <a:srcRect/>
          <a:stretch>
            <a:fillRect/>
          </a:stretch>
        </p:blipFill>
        <p:spPr>
          <a:xfrm>
            <a:off x="0" y="2051733"/>
            <a:ext cx="2692400" cy="2754535"/>
          </a:xfrm>
          <a:prstGeom prst="rect">
            <a:avLst/>
          </a:prstGeom>
        </p:spPr>
      </p:pic>
      <p:sp>
        <p:nvSpPr>
          <p:cNvPr id="5" name="矩形 4"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3240530" y="3680621"/>
            <a:ext cx="6295355" cy="830997"/>
          </a:xfrm>
          <a:prstGeom prst="rect">
            <a:avLst/>
          </a:prstGeom>
        </p:spPr>
        <p:txBody>
          <a:bodyPr wrap="square">
            <a:spAutoFit/>
          </a:bodyPr>
          <a:lstStyle/>
          <a:p>
            <a:r>
              <a:rPr lang="zh-CN" altLang="en-US" sz="4800" dirty="0">
                <a:solidFill>
                  <a:schemeClr val="accent3"/>
                </a:solidFill>
                <a:latin typeface="方正清刻本悦宋简体" panose="02000000000000000000" pitchFamily="2" charset="-122"/>
                <a:ea typeface="方正清刻本悦宋简体" panose="02000000000000000000" pitchFamily="2" charset="-122"/>
              </a:rPr>
              <a:t>专题图片的设置原则</a:t>
            </a:r>
            <a:endParaRPr lang="en-US" altLang="zh-CN" sz="4800" dirty="0">
              <a:solidFill>
                <a:schemeClr val="accent3"/>
              </a:solidFill>
              <a:latin typeface="方正清刻本悦宋简体" panose="02000000000000000000" pitchFamily="2" charset="-122"/>
              <a:ea typeface="方正清刻本悦宋简体" panose="02000000000000000000" pitchFamily="2" charset="-122"/>
            </a:endParaRPr>
          </a:p>
        </p:txBody>
      </p:sp>
      <p:sp>
        <p:nvSpPr>
          <p:cNvPr id="4" name="文本框 3"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txBox="1"/>
          <p:nvPr/>
        </p:nvSpPr>
        <p:spPr>
          <a:xfrm>
            <a:off x="378946" y="2105561"/>
            <a:ext cx="2313454" cy="2646878"/>
          </a:xfrm>
          <a:prstGeom prst="rect">
            <a:avLst/>
          </a:prstGeom>
          <a:noFill/>
        </p:spPr>
        <p:txBody>
          <a:bodyPr wrap="none" rtlCol="0">
            <a:spAutoFit/>
          </a:bodyPr>
          <a:lstStyle/>
          <a:p>
            <a:r>
              <a:rPr lang="zh-CN" altLang="en-US" sz="16600" dirty="0">
                <a:solidFill>
                  <a:schemeClr val="bg1"/>
                </a:solidFill>
                <a:latin typeface="汉仪尚巍手书W" panose="00020600040101010101" pitchFamily="18" charset="-122"/>
                <a:ea typeface="汉仪尚巍手书W" panose="00020600040101010101" pitchFamily="18" charset="-122"/>
              </a:rPr>
              <a:t>叁</a:t>
            </a:r>
          </a:p>
        </p:txBody>
      </p:sp>
      <p:sp>
        <p:nvSpPr>
          <p:cNvPr id="6" name="e7d195523061f1c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hidden="1"/>
          <p:cNvSpPr txBox="1"/>
          <p:nvPr/>
        </p:nvSpPr>
        <p:spPr>
          <a:xfrm>
            <a:off x="-355600" y="1803400"/>
            <a:ext cx="1016000" cy="1016000"/>
          </a:xfrm>
          <a:prstGeom prst="rect">
            <a:avLst/>
          </a:prstGeom>
          <a:noFill/>
        </p:spPr>
        <p:txBody>
          <a:bodyPr vert="wordArtVert" rtlCol="0">
            <a:spAutoFit/>
          </a:bodyPr>
          <a:lstStyle/>
          <a:p>
            <a:r>
              <a:rPr lang="en-US" altLang="zh-CN" sz="100"/>
              <a:t>e7d195523061f1c0c30ee18c1b05f65d12b38e2533cb2ccdAE0CC34CB5CBEBFAEC353FED4DECE97C3E379FD1D933F5E4DC18EF8EA6B7A1130D5F6DE9DD2BE4B0A8C9126ACE5083D1F5A9E323B29CCFC7691F46984C00CB5F1B63ACA4B74FB33C8D6181CFDC7BBC48AEE2CCC043610F82E624FEBF5863C515A2BA1F8D5AFB4CC303066A8E6E7A4D67</a:t>
            </a:r>
            <a:endParaRPr lang="zh-CN" altLang="en-US" sz="1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PicPr>
            <a:picLocks noChangeAspect="1"/>
          </p:cNvPicPr>
          <p:nvPr/>
        </p:nvPicPr>
        <p:blipFill rotWithShape="1">
          <a:blip r:embed="rId2" cstate="hqprint"/>
          <a:srcRect/>
          <a:stretch>
            <a:fillRect/>
          </a:stretch>
        </p:blipFill>
        <p:spPr>
          <a:xfrm>
            <a:off x="1055923" y="1535009"/>
            <a:ext cx="3345432" cy="4213829"/>
          </a:xfrm>
          <a:prstGeom prst="rect">
            <a:avLst/>
          </a:prstGeom>
        </p:spPr>
      </p:pic>
      <p:sp>
        <p:nvSpPr>
          <p:cNvPr id="2" name="文本框 1"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txBox="1"/>
          <p:nvPr/>
        </p:nvSpPr>
        <p:spPr>
          <a:xfrm>
            <a:off x="936572" y="621268"/>
            <a:ext cx="3345432" cy="461665"/>
          </a:xfrm>
          <a:prstGeom prst="rect">
            <a:avLst/>
          </a:prstGeom>
          <a:noFill/>
        </p:spPr>
        <p:txBody>
          <a:bodyPr wrap="square" rtlCol="0">
            <a:spAutoFit/>
          </a:bodyPr>
          <a:lstStyle/>
          <a:p>
            <a:r>
              <a:rPr lang="zh-CN" altLang="en-US" sz="2400" dirty="0">
                <a:latin typeface="方正清刻本悦宋简体" panose="02000000000000000000" pitchFamily="2" charset="-122"/>
                <a:ea typeface="方正清刻本悦宋简体" panose="02000000000000000000" pitchFamily="2" charset="-122"/>
              </a:rPr>
              <a:t>专题图片的设置原则</a:t>
            </a:r>
          </a:p>
        </p:txBody>
      </p:sp>
      <p:pic>
        <p:nvPicPr>
          <p:cNvPr id="3" name="图片 2"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PicPr>
            <a:picLocks noChangeAspect="1"/>
          </p:cNvPicPr>
          <p:nvPr/>
        </p:nvPicPr>
        <p:blipFill rotWithShape="1">
          <a:blip r:embed="rId3" cstate="hqprint"/>
          <a:srcRect/>
          <a:stretch>
            <a:fillRect/>
          </a:stretch>
        </p:blipFill>
        <p:spPr>
          <a:xfrm>
            <a:off x="548343" y="0"/>
            <a:ext cx="273373" cy="1045029"/>
          </a:xfrm>
          <a:prstGeom prst="rect">
            <a:avLst/>
          </a:prstGeom>
        </p:spPr>
      </p:pic>
      <p:sp>
        <p:nvSpPr>
          <p:cNvPr id="5" name="椭圆 4"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4546687" y="1690069"/>
            <a:ext cx="857250" cy="857250"/>
          </a:xfrm>
          <a:prstGeom prst="ellipse">
            <a:avLst/>
          </a:pr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a:t>1</a:t>
            </a:r>
            <a:endParaRPr lang="zh-CN" altLang="en-US" sz="4400" dirty="0"/>
          </a:p>
        </p:txBody>
      </p:sp>
      <p:sp>
        <p:nvSpPr>
          <p:cNvPr id="6" name="椭圆 5"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4546687" y="3213299"/>
            <a:ext cx="857250" cy="857250"/>
          </a:xfrm>
          <a:prstGeom prst="ellipse">
            <a:avLst/>
          </a:pr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a:t>2</a:t>
            </a:r>
            <a:endParaRPr lang="zh-CN" altLang="en-US" sz="4400" dirty="0"/>
          </a:p>
        </p:txBody>
      </p:sp>
      <p:sp>
        <p:nvSpPr>
          <p:cNvPr id="7" name="椭圆 6"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4546687" y="4736530"/>
            <a:ext cx="857250" cy="857250"/>
          </a:xfrm>
          <a:prstGeom prst="ellipse">
            <a:avLst/>
          </a:pr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a:t>3</a:t>
            </a:r>
            <a:endParaRPr lang="zh-CN" altLang="en-US" sz="4400" dirty="0"/>
          </a:p>
        </p:txBody>
      </p:sp>
      <p:cxnSp>
        <p:nvCxnSpPr>
          <p:cNvPr id="9" name="直接连接符 8"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CxnSpPr/>
          <p:nvPr/>
        </p:nvCxnSpPr>
        <p:spPr>
          <a:xfrm>
            <a:off x="5549269" y="2880310"/>
            <a:ext cx="55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接连接符 9"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CxnSpPr/>
          <p:nvPr/>
        </p:nvCxnSpPr>
        <p:spPr>
          <a:xfrm>
            <a:off x="5549269" y="4403541"/>
            <a:ext cx="558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矩形 1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5603974" y="1676617"/>
            <a:ext cx="5403574" cy="743152"/>
          </a:xfrm>
          <a:prstGeom prst="rect">
            <a:avLst/>
          </a:prstGeom>
        </p:spPr>
        <p:txBody>
          <a:bodyPr wrap="square">
            <a:spAutoFit/>
          </a:bodyPr>
          <a:lstStyle/>
          <a:p>
            <a:pPr>
              <a:lnSpc>
                <a:spcPct val="150000"/>
              </a:lnSpc>
            </a:pPr>
            <a:r>
              <a:rPr lang="zh-CN" altLang="en-US" sz="3200" dirty="0">
                <a:solidFill>
                  <a:schemeClr val="accent6"/>
                </a:solidFill>
              </a:rPr>
              <a:t>年度要闻</a:t>
            </a:r>
            <a:endParaRPr lang="en-US" altLang="zh-CN" sz="3200" dirty="0">
              <a:solidFill>
                <a:schemeClr val="accent6"/>
              </a:solidFill>
            </a:endParaRPr>
          </a:p>
        </p:txBody>
      </p:sp>
      <p:sp>
        <p:nvSpPr>
          <p:cNvPr id="12" name="矩形 11"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5603974" y="3199847"/>
            <a:ext cx="5403574" cy="743152"/>
          </a:xfrm>
          <a:prstGeom prst="rect">
            <a:avLst/>
          </a:prstGeom>
        </p:spPr>
        <p:txBody>
          <a:bodyPr wrap="square">
            <a:spAutoFit/>
          </a:bodyPr>
          <a:lstStyle/>
          <a:p>
            <a:pPr>
              <a:lnSpc>
                <a:spcPct val="150000"/>
              </a:lnSpc>
            </a:pPr>
            <a:r>
              <a:rPr lang="zh-CN" altLang="en-US" sz="3200" dirty="0">
                <a:solidFill>
                  <a:schemeClr val="accent6"/>
                </a:solidFill>
              </a:rPr>
              <a:t>年度特色</a:t>
            </a:r>
            <a:endParaRPr lang="en-US" altLang="zh-CN" sz="3200" dirty="0">
              <a:solidFill>
                <a:schemeClr val="accent6"/>
              </a:solidFill>
            </a:endParaRPr>
          </a:p>
        </p:txBody>
      </p:sp>
      <p:sp>
        <p:nvSpPr>
          <p:cNvPr id="13" name="矩形 12"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5603974" y="4723077"/>
            <a:ext cx="5403574" cy="743152"/>
          </a:xfrm>
          <a:prstGeom prst="rect">
            <a:avLst/>
          </a:prstGeom>
        </p:spPr>
        <p:txBody>
          <a:bodyPr wrap="square">
            <a:spAutoFit/>
          </a:bodyPr>
          <a:lstStyle/>
          <a:p>
            <a:pPr>
              <a:lnSpc>
                <a:spcPct val="150000"/>
              </a:lnSpc>
            </a:pPr>
            <a:r>
              <a:rPr lang="zh-CN" altLang="en-US" sz="3200" dirty="0">
                <a:solidFill>
                  <a:schemeClr val="accent6"/>
                </a:solidFill>
              </a:rPr>
              <a:t>地域特点</a:t>
            </a:r>
            <a:endParaRPr lang="en-US" altLang="zh-CN" sz="3200" dirty="0">
              <a:solidFill>
                <a:schemeClr val="accent6"/>
              </a:solidFill>
            </a:endParaRPr>
          </a:p>
        </p:txBody>
      </p:sp>
      <p:sp>
        <p:nvSpPr>
          <p:cNvPr id="8" name="e7d195523061f1c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hidden="1"/>
          <p:cNvSpPr txBox="1"/>
          <p:nvPr/>
        </p:nvSpPr>
        <p:spPr>
          <a:xfrm>
            <a:off x="-355600" y="1803400"/>
            <a:ext cx="1016000" cy="1016000"/>
          </a:xfrm>
          <a:prstGeom prst="rect">
            <a:avLst/>
          </a:prstGeom>
          <a:noFill/>
        </p:spPr>
        <p:txBody>
          <a:bodyPr vert="wordArtVert" rtlCol="0">
            <a:spAutoFit/>
          </a:bodyPr>
          <a:lstStyle/>
          <a:p>
            <a:r>
              <a:rPr lang="en-US" altLang="zh-CN" sz="100"/>
              <a:t>e7d195523061f1c0c30ee18c1b05f65d12b38e2533cb2ccdAE0CC34CB5CBEBFAEC353FED4DECE97C3E379FD1D933F5E4DC18EF8EA6B7A1130D5F6DE9DD2BE4B0A8C9126ACE5083D1F5A9E323B29CCFC7691F46984C00CB5F1B63ACA4B74FB33C8D6181CFDC7BBC48AEE2CCC043610F82E624FEBF5863C515A2BA1F8D5AFB4CC303066A8E6E7A4D67</a:t>
            </a:r>
            <a:endParaRPr lang="zh-CN" altLang="en-US" sz="1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0" y="0"/>
            <a:ext cx="44386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txBox="1"/>
          <p:nvPr/>
        </p:nvSpPr>
        <p:spPr>
          <a:xfrm>
            <a:off x="871256" y="637597"/>
            <a:ext cx="2640293" cy="461665"/>
          </a:xfrm>
          <a:prstGeom prst="rect">
            <a:avLst/>
          </a:prstGeom>
          <a:noFill/>
        </p:spPr>
        <p:txBody>
          <a:bodyPr wrap="square" rtlCol="0">
            <a:spAutoFit/>
          </a:bodyPr>
          <a:lstStyle/>
          <a:p>
            <a:r>
              <a:rPr lang="zh-CN" altLang="en-US" sz="2400" dirty="0">
                <a:solidFill>
                  <a:schemeClr val="bg1"/>
                </a:solidFill>
                <a:latin typeface="方正清刻本悦宋简体" panose="02000000000000000000" pitchFamily="2" charset="-122"/>
                <a:ea typeface="方正清刻本悦宋简体" panose="02000000000000000000" pitchFamily="2" charset="-122"/>
              </a:rPr>
              <a:t>年度要闻</a:t>
            </a:r>
          </a:p>
        </p:txBody>
      </p:sp>
      <p:sp>
        <p:nvSpPr>
          <p:cNvPr id="6" name="e7d195523061f1c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hidden="1"/>
          <p:cNvSpPr txBox="1"/>
          <p:nvPr/>
        </p:nvSpPr>
        <p:spPr>
          <a:xfrm>
            <a:off x="-355600" y="1803400"/>
            <a:ext cx="1016000" cy="1016000"/>
          </a:xfrm>
          <a:prstGeom prst="rect">
            <a:avLst/>
          </a:prstGeom>
          <a:noFill/>
        </p:spPr>
        <p:txBody>
          <a:bodyPr vert="wordArtVert" rtlCol="0">
            <a:spAutoFit/>
          </a:bodyPr>
          <a:lstStyle/>
          <a:p>
            <a:r>
              <a:rPr lang="en-US" altLang="zh-CN" sz="100"/>
              <a:t>e7d195523061f1c0c30ee18c1b05f65d12b38e2533cb2ccdAE0CC34CB5CBEBFAEC353FED4DECE97C3E379FD1D933F5E4DC18EF8EA6B7A1130D5F6DE9DD2BE4B0A8C9126ACE5083D1F5A9E323B29CCFC7691F46984C00CB5F1B63ACA4B74FB33C8D6181CFDC7BBC48AEE2CCC043610F82E624FEBF5863C515A2BA1F8D5AFB4CC303066A8E6E7A4D67</a:t>
            </a:r>
            <a:endParaRPr lang="zh-CN" altLang="en-US" sz="100"/>
          </a:p>
        </p:txBody>
      </p:sp>
      <p:pic>
        <p:nvPicPr>
          <p:cNvPr id="5" name="图片 4">
            <a:extLst>
              <a:ext uri="{FF2B5EF4-FFF2-40B4-BE49-F238E27FC236}">
                <a16:creationId xmlns:a16="http://schemas.microsoft.com/office/drawing/2014/main" id="{7C619E97-4DAF-DE43-B3C0-294466E388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7532" y="637597"/>
            <a:ext cx="7155184" cy="536638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0" y="0"/>
            <a:ext cx="44386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txBox="1"/>
          <p:nvPr/>
        </p:nvSpPr>
        <p:spPr>
          <a:xfrm>
            <a:off x="871256" y="637597"/>
            <a:ext cx="2640293" cy="461665"/>
          </a:xfrm>
          <a:prstGeom prst="rect">
            <a:avLst/>
          </a:prstGeom>
          <a:noFill/>
        </p:spPr>
        <p:txBody>
          <a:bodyPr wrap="square" rtlCol="0">
            <a:spAutoFit/>
          </a:bodyPr>
          <a:lstStyle/>
          <a:p>
            <a:r>
              <a:rPr lang="zh-CN" altLang="en-US" sz="2400" dirty="0">
                <a:solidFill>
                  <a:schemeClr val="bg1"/>
                </a:solidFill>
                <a:latin typeface="方正清刻本悦宋简体" panose="02000000000000000000" pitchFamily="2" charset="-122"/>
                <a:ea typeface="方正清刻本悦宋简体" panose="02000000000000000000" pitchFamily="2" charset="-122"/>
              </a:rPr>
              <a:t>年度特色</a:t>
            </a:r>
          </a:p>
        </p:txBody>
      </p:sp>
      <p:sp>
        <p:nvSpPr>
          <p:cNvPr id="6" name="e7d195523061f1c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hidden="1"/>
          <p:cNvSpPr txBox="1"/>
          <p:nvPr/>
        </p:nvSpPr>
        <p:spPr>
          <a:xfrm>
            <a:off x="-355600" y="1803400"/>
            <a:ext cx="1016000" cy="1016000"/>
          </a:xfrm>
          <a:prstGeom prst="rect">
            <a:avLst/>
          </a:prstGeom>
          <a:noFill/>
        </p:spPr>
        <p:txBody>
          <a:bodyPr vert="wordArtVert" rtlCol="0">
            <a:spAutoFit/>
          </a:bodyPr>
          <a:lstStyle/>
          <a:p>
            <a:r>
              <a:rPr lang="en-US" altLang="zh-CN" sz="100"/>
              <a:t>e7d195523061f1c0c30ee18c1b05f65d12b38e2533cb2ccdAE0CC34CB5CBEBFAEC353FED4DECE97C3E379FD1D933F5E4DC18EF8EA6B7A1130D5F6DE9DD2BE4B0A8C9126ACE5083D1F5A9E323B29CCFC7691F46984C00CB5F1B63ACA4B74FB33C8D6181CFDC7BBC48AEE2CCC043610F82E624FEBF5863C515A2BA1F8D5AFB4CC303066A8E6E7A4D67</a:t>
            </a:r>
            <a:endParaRPr lang="zh-CN" altLang="en-US" sz="100"/>
          </a:p>
        </p:txBody>
      </p:sp>
      <p:pic>
        <p:nvPicPr>
          <p:cNvPr id="5" name="图片 4">
            <a:extLst>
              <a:ext uri="{FF2B5EF4-FFF2-40B4-BE49-F238E27FC236}">
                <a16:creationId xmlns:a16="http://schemas.microsoft.com/office/drawing/2014/main" id="{52A642E9-BC60-7442-836A-6BC249B102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8085" y="1043190"/>
            <a:ext cx="6636588" cy="4977441"/>
          </a:xfrm>
          <a:prstGeom prst="rect">
            <a:avLst/>
          </a:prstGeom>
        </p:spPr>
      </p:pic>
    </p:spTree>
    <p:extLst>
      <p:ext uri="{BB962C8B-B14F-4D97-AF65-F5344CB8AC3E}">
        <p14:creationId xmlns:p14="http://schemas.microsoft.com/office/powerpoint/2010/main" val="142637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0" y="0"/>
            <a:ext cx="44386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txBox="1"/>
          <p:nvPr/>
        </p:nvSpPr>
        <p:spPr>
          <a:xfrm>
            <a:off x="871256" y="637597"/>
            <a:ext cx="2640293" cy="461665"/>
          </a:xfrm>
          <a:prstGeom prst="rect">
            <a:avLst/>
          </a:prstGeom>
          <a:noFill/>
        </p:spPr>
        <p:txBody>
          <a:bodyPr wrap="square" rtlCol="0">
            <a:spAutoFit/>
          </a:bodyPr>
          <a:lstStyle/>
          <a:p>
            <a:r>
              <a:rPr lang="zh-CN" altLang="en-US" sz="2400" dirty="0">
                <a:solidFill>
                  <a:schemeClr val="bg1"/>
                </a:solidFill>
                <a:latin typeface="方正清刻本悦宋简体" panose="02000000000000000000" pitchFamily="2" charset="-122"/>
                <a:ea typeface="方正清刻本悦宋简体" panose="02000000000000000000" pitchFamily="2" charset="-122"/>
              </a:rPr>
              <a:t>地域特点</a:t>
            </a:r>
          </a:p>
        </p:txBody>
      </p:sp>
      <p:sp>
        <p:nvSpPr>
          <p:cNvPr id="6" name="e7d195523061f1c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hidden="1"/>
          <p:cNvSpPr txBox="1"/>
          <p:nvPr/>
        </p:nvSpPr>
        <p:spPr>
          <a:xfrm>
            <a:off x="-355600" y="1803400"/>
            <a:ext cx="1016000" cy="1016000"/>
          </a:xfrm>
          <a:prstGeom prst="rect">
            <a:avLst/>
          </a:prstGeom>
          <a:noFill/>
        </p:spPr>
        <p:txBody>
          <a:bodyPr vert="wordArtVert" rtlCol="0">
            <a:spAutoFit/>
          </a:bodyPr>
          <a:lstStyle/>
          <a:p>
            <a:r>
              <a:rPr lang="en-US" altLang="zh-CN" sz="100"/>
              <a:t>e7d195523061f1c0c30ee18c1b05f65d12b38e2533cb2ccdAE0CC34CB5CBEBFAEC353FED4DECE97C3E379FD1D933F5E4DC18EF8EA6B7A1130D5F6DE9DD2BE4B0A8C9126ACE5083D1F5A9E323B29CCFC7691F46984C00CB5F1B63ACA4B74FB33C8D6181CFDC7BBC48AEE2CCC043610F82E624FEBF5863C515A2BA1F8D5AFB4CC303066A8E6E7A4D67</a:t>
            </a:r>
            <a:endParaRPr lang="zh-CN" altLang="en-US" sz="100"/>
          </a:p>
        </p:txBody>
      </p:sp>
      <p:pic>
        <p:nvPicPr>
          <p:cNvPr id="5" name="图片 4">
            <a:extLst>
              <a:ext uri="{FF2B5EF4-FFF2-40B4-BE49-F238E27FC236}">
                <a16:creationId xmlns:a16="http://schemas.microsoft.com/office/drawing/2014/main" id="{27114490-C383-EF4A-B335-4AC889D12E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4785" y="950380"/>
            <a:ext cx="7085162" cy="5313872"/>
          </a:xfrm>
          <a:prstGeom prst="rect">
            <a:avLst/>
          </a:prstGeom>
        </p:spPr>
      </p:pic>
    </p:spTree>
    <p:extLst>
      <p:ext uri="{BB962C8B-B14F-4D97-AF65-F5344CB8AC3E}">
        <p14:creationId xmlns:p14="http://schemas.microsoft.com/office/powerpoint/2010/main" val="41437529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PicPr>
            <a:picLocks noChangeAspect="1"/>
          </p:cNvPicPr>
          <p:nvPr/>
        </p:nvPicPr>
        <p:blipFill rotWithShape="1">
          <a:blip r:embed="rId2" cstate="hqprint"/>
          <a:srcRect/>
          <a:stretch>
            <a:fillRect/>
          </a:stretch>
        </p:blipFill>
        <p:spPr>
          <a:xfrm rot="5400000">
            <a:off x="4728208" y="-2667001"/>
            <a:ext cx="2754537" cy="12192000"/>
          </a:xfrm>
          <a:prstGeom prst="rect">
            <a:avLst/>
          </a:prstGeom>
        </p:spPr>
      </p:pic>
      <p:pic>
        <p:nvPicPr>
          <p:cNvPr id="3" name="图片 2"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PicPr>
            <a:picLocks noChangeAspect="1"/>
          </p:cNvPicPr>
          <p:nvPr/>
        </p:nvPicPr>
        <p:blipFill rotWithShape="1">
          <a:blip r:embed="rId3" cstate="hqprint">
            <a:duotone>
              <a:schemeClr val="accent1">
                <a:shade val="45000"/>
                <a:satMod val="135000"/>
              </a:schemeClr>
              <a:prstClr val="white"/>
            </a:duotone>
          </a:blip>
          <a:srcRect/>
          <a:stretch>
            <a:fillRect/>
          </a:stretch>
        </p:blipFill>
        <p:spPr>
          <a:xfrm>
            <a:off x="0" y="2051733"/>
            <a:ext cx="2692400" cy="2754535"/>
          </a:xfrm>
          <a:prstGeom prst="rect">
            <a:avLst/>
          </a:prstGeom>
        </p:spPr>
      </p:pic>
      <p:sp>
        <p:nvSpPr>
          <p:cNvPr id="5" name="矩形 4"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3318493" y="3759052"/>
            <a:ext cx="2646878" cy="830997"/>
          </a:xfrm>
          <a:prstGeom prst="rect">
            <a:avLst/>
          </a:prstGeom>
        </p:spPr>
        <p:txBody>
          <a:bodyPr wrap="none">
            <a:spAutoFit/>
          </a:bodyPr>
          <a:lstStyle/>
          <a:p>
            <a:r>
              <a:rPr lang="zh-CN" altLang="en-US" sz="4800" dirty="0">
                <a:solidFill>
                  <a:schemeClr val="accent3"/>
                </a:solidFill>
                <a:latin typeface="方正清刻本悦宋简体" panose="02000000000000000000" pitchFamily="2" charset="-122"/>
                <a:ea typeface="方正清刻本悦宋简体" panose="02000000000000000000" pitchFamily="2" charset="-122"/>
              </a:rPr>
              <a:t>随文图照</a:t>
            </a:r>
            <a:endParaRPr lang="en-US" altLang="zh-CN" sz="4800" dirty="0">
              <a:solidFill>
                <a:schemeClr val="accent3"/>
              </a:solidFill>
              <a:latin typeface="方正清刻本悦宋简体" panose="02000000000000000000" pitchFamily="2" charset="-122"/>
              <a:ea typeface="方正清刻本悦宋简体" panose="02000000000000000000" pitchFamily="2" charset="-122"/>
            </a:endParaRPr>
          </a:p>
        </p:txBody>
      </p:sp>
      <p:sp>
        <p:nvSpPr>
          <p:cNvPr id="4" name="文本框 3"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txBox="1"/>
          <p:nvPr/>
        </p:nvSpPr>
        <p:spPr>
          <a:xfrm>
            <a:off x="378946" y="2105561"/>
            <a:ext cx="2313454" cy="2646878"/>
          </a:xfrm>
          <a:prstGeom prst="rect">
            <a:avLst/>
          </a:prstGeom>
          <a:noFill/>
        </p:spPr>
        <p:txBody>
          <a:bodyPr wrap="none" rtlCol="0">
            <a:spAutoFit/>
          </a:bodyPr>
          <a:lstStyle/>
          <a:p>
            <a:r>
              <a:rPr lang="zh-CN" altLang="en-US" sz="16600" dirty="0">
                <a:solidFill>
                  <a:schemeClr val="bg1"/>
                </a:solidFill>
                <a:latin typeface="汉仪尚巍手书W" panose="00020600040101010101" pitchFamily="18" charset="-122"/>
                <a:ea typeface="汉仪尚巍手书W" panose="00020600040101010101" pitchFamily="18" charset="-122"/>
              </a:rPr>
              <a:t>肆</a:t>
            </a:r>
          </a:p>
        </p:txBody>
      </p:sp>
      <p:sp>
        <p:nvSpPr>
          <p:cNvPr id="6" name="e7d195523061f1c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hidden="1"/>
          <p:cNvSpPr txBox="1"/>
          <p:nvPr/>
        </p:nvSpPr>
        <p:spPr>
          <a:xfrm>
            <a:off x="-355600" y="1803400"/>
            <a:ext cx="1016000" cy="1016000"/>
          </a:xfrm>
          <a:prstGeom prst="rect">
            <a:avLst/>
          </a:prstGeom>
          <a:noFill/>
        </p:spPr>
        <p:txBody>
          <a:bodyPr vert="wordArtVert" rtlCol="0">
            <a:spAutoFit/>
          </a:bodyPr>
          <a:lstStyle/>
          <a:p>
            <a:r>
              <a:rPr lang="en-US" altLang="zh-CN" sz="100"/>
              <a:t>e7d195523061f1c0c30ee18c1b05f65d12b38e2533cb2ccdAE0CC34CB5CBEBFAEC353FED4DECE97C3E379FD1D933F5E4DC18EF8EA6B7A1130D5F6DE9DD2BE4B0A8C9126ACE5083D1F5A9E323B29CCFC7691F46984C00CB5F1B63ACA4B74FB33C8D6181CFDC7BBC48AEE2CCC043610F82E624FEBF5863C515A2BA1F8D5AFB4CC303066A8E6E7A4D67</a:t>
            </a:r>
            <a:endParaRPr lang="zh-CN" altLang="en-US" sz="1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937054" y="4017868"/>
            <a:ext cx="4402388" cy="1951496"/>
          </a:xfrm>
          <a:prstGeom prst="rect">
            <a:avLst/>
          </a:prstGeom>
        </p:spPr>
        <p:txBody>
          <a:bodyPr wrap="square">
            <a:spAutoFit/>
          </a:bodyPr>
          <a:lstStyle/>
          <a:p>
            <a:pPr>
              <a:lnSpc>
                <a:spcPct val="150000"/>
              </a:lnSpc>
            </a:pPr>
            <a:r>
              <a:rPr lang="zh-CN" altLang="en-US" sz="2800" dirty="0">
                <a:solidFill>
                  <a:schemeClr val="accent6"/>
                </a:solidFill>
              </a:rPr>
              <a:t>印证文字记述？</a:t>
            </a:r>
            <a:endParaRPr lang="en-US" altLang="zh-CN" sz="2800" dirty="0">
              <a:solidFill>
                <a:schemeClr val="accent6"/>
              </a:solidFill>
            </a:endParaRPr>
          </a:p>
          <a:p>
            <a:pPr>
              <a:lnSpc>
                <a:spcPct val="150000"/>
              </a:lnSpc>
            </a:pPr>
            <a:r>
              <a:rPr lang="zh-CN" altLang="en-US" sz="2800" dirty="0">
                <a:solidFill>
                  <a:schemeClr val="accent6"/>
                </a:solidFill>
              </a:rPr>
              <a:t>领导照片？</a:t>
            </a:r>
            <a:endParaRPr lang="en-US" altLang="zh-CN" sz="2800" dirty="0">
              <a:solidFill>
                <a:schemeClr val="accent6"/>
              </a:solidFill>
            </a:endParaRPr>
          </a:p>
          <a:p>
            <a:pPr>
              <a:lnSpc>
                <a:spcPct val="150000"/>
              </a:lnSpc>
            </a:pPr>
            <a:r>
              <a:rPr lang="zh-CN" altLang="en-US" sz="2800" dirty="0">
                <a:solidFill>
                  <a:schemeClr val="accent6"/>
                </a:solidFill>
              </a:rPr>
              <a:t>凑版面？</a:t>
            </a:r>
          </a:p>
        </p:txBody>
      </p:sp>
      <p:cxnSp>
        <p:nvCxnSpPr>
          <p:cNvPr id="41" name="直接连接符 4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CxnSpPr/>
          <p:nvPr/>
        </p:nvCxnSpPr>
        <p:spPr>
          <a:xfrm>
            <a:off x="11630025" y="0"/>
            <a:ext cx="0" cy="68400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e7d195523061f1c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hidden="1"/>
          <p:cNvSpPr txBox="1"/>
          <p:nvPr/>
        </p:nvSpPr>
        <p:spPr>
          <a:xfrm>
            <a:off x="-355600" y="1803400"/>
            <a:ext cx="1016000" cy="1016000"/>
          </a:xfrm>
          <a:prstGeom prst="rect">
            <a:avLst/>
          </a:prstGeom>
          <a:noFill/>
        </p:spPr>
        <p:txBody>
          <a:bodyPr vert="wordArtVert" rtlCol="0">
            <a:spAutoFit/>
          </a:bodyPr>
          <a:lstStyle/>
          <a:p>
            <a:r>
              <a:rPr lang="en-US" altLang="zh-CN" sz="100"/>
              <a:t>e7d195523061f1c0c30ee18c1b05f65d12b38e2533cb2ccdAE0CC34CB5CBEBFAEC353FED4DECE97C3E379FD1D933F5E4DC18EF8EA6B7A1130D5F6DE9DD2BE4B0A8C9126ACE5083D1F5A9E323B29CCFC7691F46984C00CB5F1B63ACA4B74FB33C8D6181CFDC7BBC48AEE2CCC043610F82E624FEBF5863C515A2BA1F8D5AFB4CC303066A8E6E7A4D67</a:t>
            </a:r>
            <a:endParaRPr lang="zh-CN" altLang="en-US" sz="100"/>
          </a:p>
        </p:txBody>
      </p:sp>
      <p:pic>
        <p:nvPicPr>
          <p:cNvPr id="4" name="图片 3">
            <a:extLst>
              <a:ext uri="{FF2B5EF4-FFF2-40B4-BE49-F238E27FC236}">
                <a16:creationId xmlns:a16="http://schemas.microsoft.com/office/drawing/2014/main" id="{03A949F6-1B52-AA4A-8FB9-229DB9779A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1546" y="13200"/>
            <a:ext cx="5063469" cy="6844800"/>
          </a:xfrm>
          <a:prstGeom prst="rect">
            <a:avLst/>
          </a:prstGeom>
        </p:spPr>
      </p:pic>
    </p:spTree>
    <p:extLst>
      <p:ext uri="{BB962C8B-B14F-4D97-AF65-F5344CB8AC3E}">
        <p14:creationId xmlns:p14="http://schemas.microsoft.com/office/powerpoint/2010/main" val="28602884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PicPr>
            <a:picLocks noChangeAspect="1"/>
          </p:cNvPicPr>
          <p:nvPr/>
        </p:nvPicPr>
        <p:blipFill rotWithShape="1">
          <a:blip r:embed="rId2" cstate="hqprint"/>
          <a:srcRect/>
          <a:stretch>
            <a:fillRect/>
          </a:stretch>
        </p:blipFill>
        <p:spPr>
          <a:xfrm>
            <a:off x="2573264" y="2508250"/>
            <a:ext cx="9618736" cy="4349750"/>
          </a:xfrm>
          <a:prstGeom prst="rect">
            <a:avLst/>
          </a:prstGeom>
        </p:spPr>
      </p:pic>
      <p:sp>
        <p:nvSpPr>
          <p:cNvPr id="9" name="矩形 8"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982339" y="1665741"/>
            <a:ext cx="6485261" cy="2981072"/>
          </a:xfrm>
          <a:prstGeom prst="rect">
            <a:avLst/>
          </a:prstGeom>
        </p:spPr>
        <p:txBody>
          <a:bodyPr wrap="square">
            <a:spAutoFit/>
          </a:bodyPr>
          <a:lstStyle/>
          <a:p>
            <a:pPr>
              <a:lnSpc>
                <a:spcPct val="150000"/>
              </a:lnSpc>
            </a:pPr>
            <a:r>
              <a:rPr lang="zh-CN" altLang="en-US" sz="2800" dirty="0">
                <a:solidFill>
                  <a:schemeClr val="tx1">
                    <a:lumMod val="75000"/>
                    <a:lumOff val="25000"/>
                  </a:schemeClr>
                </a:solidFill>
              </a:rPr>
              <a:t>中指组</a:t>
            </a:r>
            <a:r>
              <a:rPr lang="en-US" altLang="zh-CN" sz="2800" dirty="0">
                <a:solidFill>
                  <a:schemeClr val="tx1">
                    <a:lumMod val="75000"/>
                    <a:lumOff val="25000"/>
                  </a:schemeClr>
                </a:solidFill>
              </a:rPr>
              <a:t>《</a:t>
            </a:r>
            <a:r>
              <a:rPr lang="zh-CN" altLang="en-US" sz="2800" dirty="0">
                <a:solidFill>
                  <a:schemeClr val="tx1">
                    <a:lumMod val="75000"/>
                    <a:lumOff val="25000"/>
                  </a:schemeClr>
                </a:solidFill>
              </a:rPr>
              <a:t>地方综合年鉴编纂出版规定</a:t>
            </a:r>
            <a:r>
              <a:rPr lang="en-US" altLang="zh-CN" sz="2800" dirty="0">
                <a:solidFill>
                  <a:schemeClr val="tx1">
                    <a:lumMod val="75000"/>
                    <a:lumOff val="25000"/>
                  </a:schemeClr>
                </a:solidFill>
              </a:rPr>
              <a:t>》</a:t>
            </a:r>
            <a:r>
              <a:rPr lang="zh-CN" altLang="en-US" sz="2800" dirty="0">
                <a:solidFill>
                  <a:schemeClr val="tx1">
                    <a:lumMod val="75000"/>
                    <a:lumOff val="25000"/>
                  </a:schemeClr>
                </a:solidFill>
              </a:rPr>
              <a:t>（</a:t>
            </a:r>
            <a:r>
              <a:rPr lang="en-US" altLang="zh-CN" sz="2800" dirty="0">
                <a:solidFill>
                  <a:schemeClr val="tx1">
                    <a:lumMod val="75000"/>
                    <a:lumOff val="25000"/>
                  </a:schemeClr>
                </a:solidFill>
              </a:rPr>
              <a:t>2017</a:t>
            </a:r>
            <a:r>
              <a:rPr lang="zh-CN" altLang="en-US" sz="2800" dirty="0">
                <a:solidFill>
                  <a:schemeClr val="tx1">
                    <a:lumMod val="75000"/>
                    <a:lumOff val="25000"/>
                  </a:schemeClr>
                </a:solidFill>
              </a:rPr>
              <a:t>年）</a:t>
            </a:r>
            <a:endParaRPr lang="en-US" altLang="zh-CN" sz="2800" dirty="0">
              <a:solidFill>
                <a:schemeClr val="tx1">
                  <a:lumMod val="75000"/>
                  <a:lumOff val="25000"/>
                </a:schemeClr>
              </a:solidFill>
            </a:endParaRPr>
          </a:p>
          <a:p>
            <a:pPr>
              <a:lnSpc>
                <a:spcPct val="150000"/>
              </a:lnSpc>
            </a:pPr>
            <a:endParaRPr lang="en-US" altLang="zh-CN" sz="2400" dirty="0">
              <a:solidFill>
                <a:schemeClr val="tx1">
                  <a:lumMod val="75000"/>
                  <a:lumOff val="25000"/>
                </a:schemeClr>
              </a:solidFill>
            </a:endParaRPr>
          </a:p>
          <a:p>
            <a:pPr>
              <a:lnSpc>
                <a:spcPct val="150000"/>
              </a:lnSpc>
            </a:pPr>
            <a:r>
              <a:rPr lang="zh-CN" altLang="en-US" sz="2400" dirty="0">
                <a:solidFill>
                  <a:schemeClr val="tx1">
                    <a:lumMod val="75000"/>
                    <a:lumOff val="25000"/>
                  </a:schemeClr>
                </a:solidFill>
              </a:rPr>
              <a:t>第二十五条    随文图片应图文相符，以图释文。慎用少用领导人、会议照片，忌用人物标准照。</a:t>
            </a:r>
            <a:endParaRPr lang="en-US" altLang="zh-CN" sz="2400" dirty="0">
              <a:solidFill>
                <a:schemeClr val="tx1">
                  <a:lumMod val="75000"/>
                  <a:lumOff val="25000"/>
                </a:schemeClr>
              </a:solidFill>
            </a:endParaRPr>
          </a:p>
        </p:txBody>
      </p:sp>
      <p:sp>
        <p:nvSpPr>
          <p:cNvPr id="12" name="文本框 11"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txBox="1"/>
          <p:nvPr/>
        </p:nvSpPr>
        <p:spPr>
          <a:xfrm>
            <a:off x="1075139" y="814550"/>
            <a:ext cx="770004" cy="712143"/>
          </a:xfrm>
          <a:custGeom>
            <a:avLst/>
            <a:gdLst/>
            <a:ahLst/>
            <a:cxnLst/>
            <a:rect l="l" t="t" r="r" b="b"/>
            <a:pathLst>
              <a:path w="770004" h="712143">
                <a:moveTo>
                  <a:pt x="704724" y="0"/>
                </a:moveTo>
                <a:lnTo>
                  <a:pt x="770004" y="103854"/>
                </a:lnTo>
                <a:cubicBezTo>
                  <a:pt x="715604" y="126603"/>
                  <a:pt x="675546" y="160480"/>
                  <a:pt x="649830" y="205483"/>
                </a:cubicBezTo>
                <a:cubicBezTo>
                  <a:pt x="624113" y="250487"/>
                  <a:pt x="609772" y="316013"/>
                  <a:pt x="606804" y="402064"/>
                </a:cubicBezTo>
                <a:lnTo>
                  <a:pt x="746266" y="402064"/>
                </a:lnTo>
                <a:lnTo>
                  <a:pt x="746266" y="712143"/>
                </a:lnTo>
                <a:lnTo>
                  <a:pt x="459925" y="712143"/>
                </a:lnTo>
                <a:lnTo>
                  <a:pt x="459925" y="467344"/>
                </a:lnTo>
                <a:cubicBezTo>
                  <a:pt x="459925" y="334806"/>
                  <a:pt x="475750" y="238865"/>
                  <a:pt x="507401" y="179520"/>
                </a:cubicBezTo>
                <a:cubicBezTo>
                  <a:pt x="548943" y="100393"/>
                  <a:pt x="614717" y="40553"/>
                  <a:pt x="704724" y="0"/>
                </a:cubicBezTo>
                <a:close/>
                <a:moveTo>
                  <a:pt x="244799" y="0"/>
                </a:moveTo>
                <a:lnTo>
                  <a:pt x="310078" y="103854"/>
                </a:lnTo>
                <a:cubicBezTo>
                  <a:pt x="255678" y="126603"/>
                  <a:pt x="215620" y="160480"/>
                  <a:pt x="189904" y="205483"/>
                </a:cubicBezTo>
                <a:cubicBezTo>
                  <a:pt x="164188" y="250487"/>
                  <a:pt x="149846" y="316013"/>
                  <a:pt x="146879" y="402064"/>
                </a:cubicBezTo>
                <a:lnTo>
                  <a:pt x="286340" y="402064"/>
                </a:lnTo>
                <a:lnTo>
                  <a:pt x="286340" y="712143"/>
                </a:lnTo>
                <a:lnTo>
                  <a:pt x="0" y="712143"/>
                </a:lnTo>
                <a:lnTo>
                  <a:pt x="0" y="467344"/>
                </a:lnTo>
                <a:cubicBezTo>
                  <a:pt x="0" y="334806"/>
                  <a:pt x="15825" y="238865"/>
                  <a:pt x="47476" y="179520"/>
                </a:cubicBezTo>
                <a:cubicBezTo>
                  <a:pt x="89017" y="100393"/>
                  <a:pt x="154792" y="40553"/>
                  <a:pt x="244799"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23900" dirty="0"/>
          </a:p>
        </p:txBody>
      </p:sp>
      <p:sp>
        <p:nvSpPr>
          <p:cNvPr id="2" name="e7d195523061f1c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hidden="1"/>
          <p:cNvSpPr txBox="1"/>
          <p:nvPr/>
        </p:nvSpPr>
        <p:spPr>
          <a:xfrm>
            <a:off x="-355600" y="1803400"/>
            <a:ext cx="1016000" cy="1016000"/>
          </a:xfrm>
          <a:prstGeom prst="rect">
            <a:avLst/>
          </a:prstGeom>
          <a:noFill/>
        </p:spPr>
        <p:txBody>
          <a:bodyPr vert="wordArtVert" rtlCol="0">
            <a:spAutoFit/>
          </a:bodyPr>
          <a:lstStyle/>
          <a:p>
            <a:r>
              <a:rPr lang="en-US" altLang="zh-CN" sz="100"/>
              <a:t>e7d195523061f1c0c30ee18c1b05f65d12b38e2533cb2ccdAE0CC34CB5CBEBFAEC353FED4DECE97C3E379FD1D933F5E4DC18EF8EA6B7A1130D5F6DE9DD2BE4B0A8C9126ACE5083D1F5A9E323B29CCFC7691F46984C00CB5F1B63ACA4B74FB33C8D6181CFDC7BBC48AEE2CCC043610F82E624FEBF5863C515A2BA1F8D5AFB4CC303066A8E6E7A4D67</a:t>
            </a:r>
            <a:endParaRPr lang="zh-CN" altLang="en-US" sz="1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982339" y="1665741"/>
            <a:ext cx="9360874" cy="4643066"/>
          </a:xfrm>
          <a:prstGeom prst="rect">
            <a:avLst/>
          </a:prstGeom>
        </p:spPr>
        <p:txBody>
          <a:bodyPr wrap="square">
            <a:spAutoFit/>
          </a:bodyPr>
          <a:lstStyle/>
          <a:p>
            <a:pPr>
              <a:lnSpc>
                <a:spcPct val="150000"/>
              </a:lnSpc>
            </a:pPr>
            <a:r>
              <a:rPr lang="zh-CN" altLang="en-US" sz="2800" dirty="0">
                <a:solidFill>
                  <a:schemeClr val="tx1">
                    <a:lumMod val="75000"/>
                    <a:lumOff val="25000"/>
                  </a:schemeClr>
                </a:solidFill>
              </a:rPr>
              <a:t>中指组</a:t>
            </a:r>
            <a:r>
              <a:rPr lang="en-US" altLang="zh-CN" sz="2800" dirty="0">
                <a:solidFill>
                  <a:schemeClr val="tx1">
                    <a:lumMod val="75000"/>
                    <a:lumOff val="25000"/>
                  </a:schemeClr>
                </a:solidFill>
              </a:rPr>
              <a:t>《</a:t>
            </a:r>
            <a:r>
              <a:rPr lang="zh-CN" altLang="en-US" sz="2800" dirty="0">
                <a:solidFill>
                  <a:schemeClr val="tx1">
                    <a:lumMod val="75000"/>
                    <a:lumOff val="25000"/>
                  </a:schemeClr>
                </a:solidFill>
              </a:rPr>
              <a:t>关于地方综合年鉴编纂出版若干问题的补充规定</a:t>
            </a:r>
            <a:r>
              <a:rPr lang="en-US" altLang="zh-CN" sz="2800" dirty="0">
                <a:solidFill>
                  <a:schemeClr val="tx1">
                    <a:lumMod val="75000"/>
                    <a:lumOff val="25000"/>
                  </a:schemeClr>
                </a:solidFill>
              </a:rPr>
              <a:t>》</a:t>
            </a:r>
            <a:r>
              <a:rPr lang="zh-CN" altLang="en-US" sz="2800" dirty="0">
                <a:solidFill>
                  <a:schemeClr val="tx1">
                    <a:lumMod val="75000"/>
                    <a:lumOff val="25000"/>
                  </a:schemeClr>
                </a:solidFill>
              </a:rPr>
              <a:t>（</a:t>
            </a:r>
            <a:r>
              <a:rPr lang="en-US" altLang="zh-CN" sz="2800" dirty="0">
                <a:solidFill>
                  <a:schemeClr val="tx1">
                    <a:lumMod val="75000"/>
                    <a:lumOff val="25000"/>
                  </a:schemeClr>
                </a:solidFill>
              </a:rPr>
              <a:t>2020</a:t>
            </a:r>
            <a:r>
              <a:rPr lang="zh-CN" altLang="en-US" sz="2800" dirty="0">
                <a:solidFill>
                  <a:schemeClr val="tx1">
                    <a:lumMod val="75000"/>
                    <a:lumOff val="25000"/>
                  </a:schemeClr>
                </a:solidFill>
              </a:rPr>
              <a:t>年）</a:t>
            </a:r>
            <a:endParaRPr lang="en-US" altLang="zh-CN" sz="2800" dirty="0">
              <a:solidFill>
                <a:schemeClr val="tx1">
                  <a:lumMod val="75000"/>
                  <a:lumOff val="25000"/>
                </a:schemeClr>
              </a:solidFill>
            </a:endParaRPr>
          </a:p>
          <a:p>
            <a:pPr>
              <a:lnSpc>
                <a:spcPct val="150000"/>
              </a:lnSpc>
            </a:pPr>
            <a:endParaRPr lang="en-US" altLang="zh-CN" sz="2400" dirty="0">
              <a:solidFill>
                <a:schemeClr val="tx1">
                  <a:lumMod val="75000"/>
                  <a:lumOff val="25000"/>
                </a:schemeClr>
              </a:solidFill>
            </a:endParaRPr>
          </a:p>
          <a:p>
            <a:pPr>
              <a:lnSpc>
                <a:spcPct val="150000"/>
              </a:lnSpc>
            </a:pPr>
            <a:r>
              <a:rPr lang="zh-CN" altLang="en-US" sz="2400" dirty="0">
                <a:solidFill>
                  <a:schemeClr val="tx1">
                    <a:lumMod val="75000"/>
                    <a:lumOff val="25000"/>
                  </a:schemeClr>
                </a:solidFill>
              </a:rPr>
              <a:t>第三条    随文图片应当图文相符，图随文走，以图释文，不得用与记述内容无关的照片补白。</a:t>
            </a:r>
            <a:endParaRPr lang="en-US" altLang="zh-CN" sz="2400" dirty="0">
              <a:solidFill>
                <a:schemeClr val="tx1">
                  <a:lumMod val="75000"/>
                  <a:lumOff val="25000"/>
                </a:schemeClr>
              </a:solidFill>
            </a:endParaRPr>
          </a:p>
          <a:p>
            <a:pPr>
              <a:lnSpc>
                <a:spcPct val="150000"/>
              </a:lnSpc>
            </a:pPr>
            <a:r>
              <a:rPr lang="zh-CN" altLang="en-US" sz="2400" dirty="0">
                <a:solidFill>
                  <a:schemeClr val="tx1">
                    <a:lumMod val="75000"/>
                    <a:lumOff val="25000"/>
                  </a:schemeClr>
                </a:solidFill>
              </a:rPr>
              <a:t>慎用少用领导人、会议照片，慎用少用签字、奠基、剪彩等仪式照片，慎用摄影、书法、绘画等艺术照片。除英烈外，一般不使用人物标准照。</a:t>
            </a:r>
            <a:endParaRPr lang="en-US" altLang="zh-CN" sz="2400" dirty="0">
              <a:solidFill>
                <a:schemeClr val="tx1">
                  <a:lumMod val="75000"/>
                  <a:lumOff val="25000"/>
                </a:schemeClr>
              </a:solidFill>
            </a:endParaRPr>
          </a:p>
        </p:txBody>
      </p:sp>
      <p:sp>
        <p:nvSpPr>
          <p:cNvPr id="12" name="文本框 11"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txBox="1"/>
          <p:nvPr/>
        </p:nvSpPr>
        <p:spPr>
          <a:xfrm>
            <a:off x="1075139" y="814550"/>
            <a:ext cx="770004" cy="712143"/>
          </a:xfrm>
          <a:custGeom>
            <a:avLst/>
            <a:gdLst/>
            <a:ahLst/>
            <a:cxnLst/>
            <a:rect l="l" t="t" r="r" b="b"/>
            <a:pathLst>
              <a:path w="770004" h="712143">
                <a:moveTo>
                  <a:pt x="704724" y="0"/>
                </a:moveTo>
                <a:lnTo>
                  <a:pt x="770004" y="103854"/>
                </a:lnTo>
                <a:cubicBezTo>
                  <a:pt x="715604" y="126603"/>
                  <a:pt x="675546" y="160480"/>
                  <a:pt x="649830" y="205483"/>
                </a:cubicBezTo>
                <a:cubicBezTo>
                  <a:pt x="624113" y="250487"/>
                  <a:pt x="609772" y="316013"/>
                  <a:pt x="606804" y="402064"/>
                </a:cubicBezTo>
                <a:lnTo>
                  <a:pt x="746266" y="402064"/>
                </a:lnTo>
                <a:lnTo>
                  <a:pt x="746266" y="712143"/>
                </a:lnTo>
                <a:lnTo>
                  <a:pt x="459925" y="712143"/>
                </a:lnTo>
                <a:lnTo>
                  <a:pt x="459925" y="467344"/>
                </a:lnTo>
                <a:cubicBezTo>
                  <a:pt x="459925" y="334806"/>
                  <a:pt x="475750" y="238865"/>
                  <a:pt x="507401" y="179520"/>
                </a:cubicBezTo>
                <a:cubicBezTo>
                  <a:pt x="548943" y="100393"/>
                  <a:pt x="614717" y="40553"/>
                  <a:pt x="704724" y="0"/>
                </a:cubicBezTo>
                <a:close/>
                <a:moveTo>
                  <a:pt x="244799" y="0"/>
                </a:moveTo>
                <a:lnTo>
                  <a:pt x="310078" y="103854"/>
                </a:lnTo>
                <a:cubicBezTo>
                  <a:pt x="255678" y="126603"/>
                  <a:pt x="215620" y="160480"/>
                  <a:pt x="189904" y="205483"/>
                </a:cubicBezTo>
                <a:cubicBezTo>
                  <a:pt x="164188" y="250487"/>
                  <a:pt x="149846" y="316013"/>
                  <a:pt x="146879" y="402064"/>
                </a:cubicBezTo>
                <a:lnTo>
                  <a:pt x="286340" y="402064"/>
                </a:lnTo>
                <a:lnTo>
                  <a:pt x="286340" y="712143"/>
                </a:lnTo>
                <a:lnTo>
                  <a:pt x="0" y="712143"/>
                </a:lnTo>
                <a:lnTo>
                  <a:pt x="0" y="467344"/>
                </a:lnTo>
                <a:cubicBezTo>
                  <a:pt x="0" y="334806"/>
                  <a:pt x="15825" y="238865"/>
                  <a:pt x="47476" y="179520"/>
                </a:cubicBezTo>
                <a:cubicBezTo>
                  <a:pt x="89017" y="100393"/>
                  <a:pt x="154792" y="40553"/>
                  <a:pt x="244799"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23900" dirty="0"/>
          </a:p>
        </p:txBody>
      </p:sp>
      <p:sp>
        <p:nvSpPr>
          <p:cNvPr id="2" name="e7d195523061f1c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hidden="1"/>
          <p:cNvSpPr txBox="1"/>
          <p:nvPr/>
        </p:nvSpPr>
        <p:spPr>
          <a:xfrm>
            <a:off x="-355600" y="1803400"/>
            <a:ext cx="1016000" cy="1016000"/>
          </a:xfrm>
          <a:prstGeom prst="rect">
            <a:avLst/>
          </a:prstGeom>
          <a:noFill/>
        </p:spPr>
        <p:txBody>
          <a:bodyPr vert="wordArtVert" rtlCol="0">
            <a:spAutoFit/>
          </a:bodyPr>
          <a:lstStyle/>
          <a:p>
            <a:r>
              <a:rPr lang="en-US" altLang="zh-CN" sz="100"/>
              <a:t>e7d195523061f1c0c30ee18c1b05f65d12b38e2533cb2ccdAE0CC34CB5CBEBFAEC353FED4DECE97C3E379FD1D933F5E4DC18EF8EA6B7A1130D5F6DE9DD2BE4B0A8C9126ACE5083D1F5A9E323B29CCFC7691F46984C00CB5F1B63ACA4B74FB33C8D6181CFDC7BBC48AEE2CCC043610F82E624FEBF5863C515A2BA1F8D5AFB4CC303066A8E6E7A4D67</a:t>
            </a:r>
            <a:endParaRPr lang="zh-CN" altLang="en-US" sz="100"/>
          </a:p>
        </p:txBody>
      </p:sp>
    </p:spTree>
    <p:extLst>
      <p:ext uri="{BB962C8B-B14F-4D97-AF65-F5344CB8AC3E}">
        <p14:creationId xmlns:p14="http://schemas.microsoft.com/office/powerpoint/2010/main" val="1036101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4574298" y="1695857"/>
            <a:ext cx="2912400" cy="40858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8055489" y="1695857"/>
            <a:ext cx="2912400" cy="40858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1093108" y="1695857"/>
            <a:ext cx="2912400" cy="40858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txBox="1"/>
          <p:nvPr/>
        </p:nvSpPr>
        <p:spPr>
          <a:xfrm>
            <a:off x="871256" y="637597"/>
            <a:ext cx="2640293" cy="461665"/>
          </a:xfrm>
          <a:prstGeom prst="rect">
            <a:avLst/>
          </a:prstGeom>
          <a:noFill/>
        </p:spPr>
        <p:txBody>
          <a:bodyPr wrap="square" rtlCol="0">
            <a:spAutoFit/>
          </a:bodyPr>
          <a:lstStyle/>
          <a:p>
            <a:r>
              <a:rPr lang="zh-CN" altLang="en-US" sz="2400" dirty="0">
                <a:latin typeface="方正清刻本悦宋简体" panose="02000000000000000000" pitchFamily="2" charset="-122"/>
                <a:ea typeface="方正清刻本悦宋简体" panose="02000000000000000000" pitchFamily="2" charset="-122"/>
              </a:rPr>
              <a:t>随文图照</a:t>
            </a:r>
          </a:p>
        </p:txBody>
      </p:sp>
      <p:pic>
        <p:nvPicPr>
          <p:cNvPr id="3" name="图片 2"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PicPr>
            <a:picLocks noChangeAspect="1"/>
          </p:cNvPicPr>
          <p:nvPr/>
        </p:nvPicPr>
        <p:blipFill rotWithShape="1">
          <a:blip r:embed="rId2" cstate="hqprint"/>
          <a:srcRect/>
          <a:stretch>
            <a:fillRect/>
          </a:stretch>
        </p:blipFill>
        <p:spPr>
          <a:xfrm>
            <a:off x="548343" y="0"/>
            <a:ext cx="273373" cy="1045029"/>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rcRect/>
          <a:stretch/>
        </p:blipFill>
        <p:spPr>
          <a:xfrm>
            <a:off x="1103531" y="1695856"/>
            <a:ext cx="2901975" cy="1936713"/>
          </a:xfrm>
          <a:prstGeom prst="rect">
            <a:avLst/>
          </a:prstGeom>
        </p:spPr>
      </p:pic>
      <p:sp>
        <p:nvSpPr>
          <p:cNvPr id="7" name="矩形 6"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1093108" y="3588068"/>
            <a:ext cx="2912400" cy="580415"/>
          </a:xfrm>
          <a:prstGeom prst="rect">
            <a:avLst/>
          </a:prstGeom>
        </p:spPr>
        <p:txBody>
          <a:bodyPr wrap="square">
            <a:spAutoFit/>
          </a:bodyPr>
          <a:lstStyle/>
          <a:p>
            <a:pPr>
              <a:lnSpc>
                <a:spcPct val="150000"/>
              </a:lnSpc>
            </a:pPr>
            <a:r>
              <a:rPr lang="zh-CN" altLang="en-US" sz="2400" b="1" dirty="0">
                <a:solidFill>
                  <a:schemeClr val="accent1"/>
                </a:solidFill>
              </a:rPr>
              <a:t>纪实类照片</a:t>
            </a:r>
            <a:endParaRPr lang="en-US" altLang="zh-CN" sz="2400" b="1" dirty="0">
              <a:solidFill>
                <a:schemeClr val="accent1"/>
              </a:solidFill>
            </a:endParaRPr>
          </a:p>
        </p:txBody>
      </p:sp>
      <p:pic>
        <p:nvPicPr>
          <p:cNvPr id="9" name="图片 8"/>
          <p:cNvPicPr>
            <a:picLocks noChangeAspect="1"/>
          </p:cNvPicPr>
          <p:nvPr/>
        </p:nvPicPr>
        <p:blipFill>
          <a:blip r:embed="rId4">
            <a:extLst>
              <a:ext uri="{28A0092B-C50C-407E-A947-70E740481C1C}">
                <a14:useLocalDpi xmlns:a14="http://schemas.microsoft.com/office/drawing/2010/main" val="0"/>
              </a:ext>
            </a:extLst>
          </a:blip>
          <a:srcRect/>
          <a:stretch/>
        </p:blipFill>
        <p:spPr>
          <a:xfrm>
            <a:off x="4574296" y="1695856"/>
            <a:ext cx="2912402" cy="1936712"/>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rcRect/>
          <a:stretch/>
        </p:blipFill>
        <p:spPr>
          <a:xfrm>
            <a:off x="7995199" y="1693892"/>
            <a:ext cx="2972690" cy="1938676"/>
          </a:xfrm>
          <a:prstGeom prst="rect">
            <a:avLst/>
          </a:prstGeom>
        </p:spPr>
      </p:pic>
      <p:sp>
        <p:nvSpPr>
          <p:cNvPr id="14" name="矩形 13"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4634587" y="3588068"/>
            <a:ext cx="2912400" cy="580415"/>
          </a:xfrm>
          <a:prstGeom prst="rect">
            <a:avLst/>
          </a:prstGeom>
        </p:spPr>
        <p:txBody>
          <a:bodyPr wrap="square">
            <a:spAutoFit/>
          </a:bodyPr>
          <a:lstStyle/>
          <a:p>
            <a:pPr>
              <a:lnSpc>
                <a:spcPct val="150000"/>
              </a:lnSpc>
            </a:pPr>
            <a:r>
              <a:rPr lang="zh-CN" altLang="en-US" sz="2400" b="1" dirty="0">
                <a:solidFill>
                  <a:schemeClr val="accent1"/>
                </a:solidFill>
              </a:rPr>
              <a:t>风光类照片</a:t>
            </a:r>
            <a:endParaRPr lang="en-US" altLang="zh-CN" sz="2400" b="1" dirty="0">
              <a:solidFill>
                <a:schemeClr val="accent1"/>
              </a:solidFill>
            </a:endParaRPr>
          </a:p>
        </p:txBody>
      </p:sp>
      <p:sp>
        <p:nvSpPr>
          <p:cNvPr id="15" name="矩形 14"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8055489" y="3588068"/>
            <a:ext cx="2912400" cy="580415"/>
          </a:xfrm>
          <a:prstGeom prst="rect">
            <a:avLst/>
          </a:prstGeom>
        </p:spPr>
        <p:txBody>
          <a:bodyPr wrap="square">
            <a:spAutoFit/>
          </a:bodyPr>
          <a:lstStyle/>
          <a:p>
            <a:pPr>
              <a:lnSpc>
                <a:spcPct val="150000"/>
              </a:lnSpc>
            </a:pPr>
            <a:r>
              <a:rPr lang="zh-CN" altLang="en-US" sz="2400" b="1" dirty="0">
                <a:solidFill>
                  <a:schemeClr val="accent1"/>
                </a:solidFill>
              </a:rPr>
              <a:t>可视化图表</a:t>
            </a:r>
            <a:endParaRPr lang="en-US" altLang="zh-CN" sz="2400" b="1" dirty="0">
              <a:solidFill>
                <a:schemeClr val="accent1"/>
              </a:solidFill>
            </a:endParaRPr>
          </a:p>
        </p:txBody>
      </p:sp>
      <p:sp>
        <p:nvSpPr>
          <p:cNvPr id="16" name="矩形: 圆角 15"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963768" y="5326291"/>
            <a:ext cx="1092200" cy="26035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More</a:t>
            </a:r>
            <a:endParaRPr lang="zh-CN" altLang="en-US" dirty="0"/>
          </a:p>
        </p:txBody>
      </p:sp>
      <p:sp>
        <p:nvSpPr>
          <p:cNvPr id="17" name="矩形: 圆角 16"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4446034" y="5326291"/>
            <a:ext cx="1092200" cy="26035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More</a:t>
            </a:r>
            <a:endParaRPr lang="zh-CN" altLang="en-US" dirty="0"/>
          </a:p>
        </p:txBody>
      </p:sp>
      <p:sp>
        <p:nvSpPr>
          <p:cNvPr id="18" name="矩形: 圆角 17"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7928622" y="5326291"/>
            <a:ext cx="1092200" cy="26035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More</a:t>
            </a:r>
            <a:endParaRPr lang="zh-CN" altLang="en-US" dirty="0"/>
          </a:p>
        </p:txBody>
      </p:sp>
      <p:sp>
        <p:nvSpPr>
          <p:cNvPr id="5" name="e7d195523061f1c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hidden="1"/>
          <p:cNvSpPr txBox="1"/>
          <p:nvPr/>
        </p:nvSpPr>
        <p:spPr>
          <a:xfrm>
            <a:off x="-355600" y="1803400"/>
            <a:ext cx="1016000" cy="1016000"/>
          </a:xfrm>
          <a:prstGeom prst="rect">
            <a:avLst/>
          </a:prstGeom>
          <a:noFill/>
        </p:spPr>
        <p:txBody>
          <a:bodyPr vert="wordArtVert" rtlCol="0">
            <a:spAutoFit/>
          </a:bodyPr>
          <a:lstStyle/>
          <a:p>
            <a:r>
              <a:rPr lang="en-US" altLang="zh-CN" sz="100"/>
              <a:t>e7d195523061f1c0c30ee18c1b05f65d12b38e2533cb2ccdAE0CC34CB5CBEBFAEC353FED4DECE97C3E379FD1D933F5E4DC18EF8EA6B7A1130D5F6DE9DD2BE4B0A8C9126ACE5083D1F5A9E323B29CCFC7691F46984C00CB5F1B63ACA4B74FB33C8D6181CFDC7BBC48AEE2CCC043610F82E624FEBF5863C515A2BA1F8D5AFB4CC303066A8E6E7A4D67</a:t>
            </a:r>
            <a:endParaRPr lang="zh-CN" altLang="en-US" sz="1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PicPr>
            <a:picLocks noChangeAspect="1"/>
          </p:cNvPicPr>
          <p:nvPr/>
        </p:nvPicPr>
        <p:blipFill rotWithShape="1">
          <a:blip r:embed="rId2" cstate="hqprint"/>
          <a:srcRect/>
          <a:stretch>
            <a:fillRect/>
          </a:stretch>
        </p:blipFill>
        <p:spPr>
          <a:xfrm rot="5400000">
            <a:off x="4728208" y="-2667001"/>
            <a:ext cx="2754537" cy="12192000"/>
          </a:xfrm>
          <a:prstGeom prst="rect">
            <a:avLst/>
          </a:prstGeom>
        </p:spPr>
      </p:pic>
      <p:pic>
        <p:nvPicPr>
          <p:cNvPr id="3" name="图片 2"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PicPr>
            <a:picLocks noChangeAspect="1"/>
          </p:cNvPicPr>
          <p:nvPr/>
        </p:nvPicPr>
        <p:blipFill rotWithShape="1">
          <a:blip r:embed="rId3" cstate="hqprint">
            <a:duotone>
              <a:schemeClr val="accent1">
                <a:shade val="45000"/>
                <a:satMod val="135000"/>
              </a:schemeClr>
              <a:prstClr val="white"/>
            </a:duotone>
          </a:blip>
          <a:srcRect/>
          <a:stretch>
            <a:fillRect/>
          </a:stretch>
        </p:blipFill>
        <p:spPr>
          <a:xfrm>
            <a:off x="0" y="2051733"/>
            <a:ext cx="2692400" cy="2754535"/>
          </a:xfrm>
          <a:prstGeom prst="rect">
            <a:avLst/>
          </a:prstGeom>
        </p:spPr>
      </p:pic>
      <p:sp>
        <p:nvSpPr>
          <p:cNvPr id="5" name="矩形 4"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3305845" y="2815559"/>
            <a:ext cx="6899511" cy="1754326"/>
          </a:xfrm>
          <a:prstGeom prst="rect">
            <a:avLst/>
          </a:prstGeom>
        </p:spPr>
        <p:txBody>
          <a:bodyPr wrap="square">
            <a:spAutoFit/>
          </a:bodyPr>
          <a:lstStyle/>
          <a:p>
            <a:endParaRPr lang="en-US" altLang="zh-CN" sz="6000" dirty="0">
              <a:latin typeface="方正清刻本悦宋简体" panose="02000000000000000000" pitchFamily="2" charset="-122"/>
              <a:ea typeface="方正清刻本悦宋简体" panose="02000000000000000000" pitchFamily="2" charset="-122"/>
            </a:endParaRPr>
          </a:p>
          <a:p>
            <a:r>
              <a:rPr lang="zh-CN" altLang="en-US" sz="4800" dirty="0">
                <a:solidFill>
                  <a:schemeClr val="accent3"/>
                </a:solidFill>
                <a:latin typeface="方正清刻本悦宋简体" panose="02000000000000000000" pitchFamily="2" charset="-122"/>
                <a:ea typeface="方正清刻本悦宋简体" panose="02000000000000000000" pitchFamily="2" charset="-122"/>
              </a:rPr>
              <a:t>图照的意义</a:t>
            </a:r>
            <a:endParaRPr lang="en-US" altLang="zh-CN" sz="4800" dirty="0">
              <a:solidFill>
                <a:schemeClr val="accent3"/>
              </a:solidFill>
              <a:latin typeface="方正清刻本悦宋简体" panose="02000000000000000000" pitchFamily="2" charset="-122"/>
              <a:ea typeface="方正清刻本悦宋简体" panose="02000000000000000000" pitchFamily="2" charset="-122"/>
            </a:endParaRPr>
          </a:p>
        </p:txBody>
      </p:sp>
      <p:sp>
        <p:nvSpPr>
          <p:cNvPr id="4" name="文本框 3"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txBox="1"/>
          <p:nvPr/>
        </p:nvSpPr>
        <p:spPr>
          <a:xfrm>
            <a:off x="378946" y="2105561"/>
            <a:ext cx="2313454" cy="2646878"/>
          </a:xfrm>
          <a:prstGeom prst="rect">
            <a:avLst/>
          </a:prstGeom>
          <a:noFill/>
        </p:spPr>
        <p:txBody>
          <a:bodyPr wrap="none" rtlCol="0">
            <a:spAutoFit/>
          </a:bodyPr>
          <a:lstStyle/>
          <a:p>
            <a:r>
              <a:rPr lang="zh-CN" altLang="en-US" sz="16600" dirty="0">
                <a:solidFill>
                  <a:schemeClr val="bg1"/>
                </a:solidFill>
                <a:latin typeface="汉仪尚巍手书W" panose="00020600040101010101" pitchFamily="18" charset="-122"/>
                <a:ea typeface="汉仪尚巍手书W" panose="00020600040101010101" pitchFamily="18" charset="-122"/>
              </a:rPr>
              <a:t>壹</a:t>
            </a:r>
          </a:p>
        </p:txBody>
      </p:sp>
      <p:sp>
        <p:nvSpPr>
          <p:cNvPr id="6" name="e7d195523061f1c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hidden="1"/>
          <p:cNvSpPr txBox="1"/>
          <p:nvPr/>
        </p:nvSpPr>
        <p:spPr>
          <a:xfrm>
            <a:off x="-355600" y="1803400"/>
            <a:ext cx="1016000" cy="1016000"/>
          </a:xfrm>
          <a:prstGeom prst="rect">
            <a:avLst/>
          </a:prstGeom>
          <a:noFill/>
        </p:spPr>
        <p:txBody>
          <a:bodyPr vert="wordArtVert" rtlCol="0">
            <a:spAutoFit/>
          </a:bodyPr>
          <a:lstStyle/>
          <a:p>
            <a:r>
              <a:rPr lang="en-US" altLang="zh-CN" sz="100"/>
              <a:t>e7d195523061f1c0c30ee18c1b05f65d12b38e2533cb2ccdAE0CC34CB5CBEBFAEC353FED4DECE97C3E379FD1D933F5E4DC18EF8EA6B7A1130D5F6DE9DD2BE4B0A8C9126ACE5083D1F5A9E323B29CCFC7691F46984C00CB5F1B63ACA4B74FB33C8D6181CFDC7BBC48AEE2CCC043610F82E624FEBF5863C515A2BA1F8D5AFB4CC303066A8E6E7A4D67</a:t>
            </a:r>
            <a:endParaRPr lang="zh-CN" altLang="en-US" sz="1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任意多边形: 形状 48"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a:spLocks noChangeAspect="1"/>
          </p:cNvSpPr>
          <p:nvPr/>
        </p:nvSpPr>
        <p:spPr>
          <a:xfrm>
            <a:off x="828513" y="5797436"/>
            <a:ext cx="2160000" cy="305160"/>
          </a:xfrm>
          <a:custGeom>
            <a:avLst/>
            <a:gdLst>
              <a:gd name="connsiteX0" fmla="*/ 1685925 w 4195762"/>
              <a:gd name="connsiteY0" fmla="*/ 0 h 614362"/>
              <a:gd name="connsiteX1" fmla="*/ 1200150 w 4195762"/>
              <a:gd name="connsiteY1" fmla="*/ 0 h 614362"/>
              <a:gd name="connsiteX2" fmla="*/ 1200150 w 4195762"/>
              <a:gd name="connsiteY2" fmla="*/ 138112 h 614362"/>
              <a:gd name="connsiteX3" fmla="*/ 1490662 w 4195762"/>
              <a:gd name="connsiteY3" fmla="*/ 138112 h 614362"/>
              <a:gd name="connsiteX4" fmla="*/ 1490662 w 4195762"/>
              <a:gd name="connsiteY4" fmla="*/ 233362 h 614362"/>
              <a:gd name="connsiteX5" fmla="*/ 0 w 4195762"/>
              <a:gd name="connsiteY5" fmla="*/ 233362 h 614362"/>
              <a:gd name="connsiteX6" fmla="*/ 0 w 4195762"/>
              <a:gd name="connsiteY6" fmla="*/ 361950 h 614362"/>
              <a:gd name="connsiteX7" fmla="*/ 4195762 w 4195762"/>
              <a:gd name="connsiteY7" fmla="*/ 361950 h 614362"/>
              <a:gd name="connsiteX8" fmla="*/ 4195762 w 4195762"/>
              <a:gd name="connsiteY8" fmla="*/ 504825 h 614362"/>
              <a:gd name="connsiteX9" fmla="*/ 2438400 w 4195762"/>
              <a:gd name="connsiteY9" fmla="*/ 504825 h 614362"/>
              <a:gd name="connsiteX10" fmla="*/ 2438400 w 4195762"/>
              <a:gd name="connsiteY10" fmla="*/ 614362 h 614362"/>
              <a:gd name="connsiteX11" fmla="*/ 3352800 w 4195762"/>
              <a:gd name="connsiteY11" fmla="*/ 614362 h 614362"/>
              <a:gd name="connsiteX0-1" fmla="*/ 1685925 w 4195762"/>
              <a:gd name="connsiteY0-2" fmla="*/ 0 h 614362"/>
              <a:gd name="connsiteX1-3" fmla="*/ 1200150 w 4195762"/>
              <a:gd name="connsiteY1-4" fmla="*/ 0 h 614362"/>
              <a:gd name="connsiteX2-5" fmla="*/ 1200150 w 4195762"/>
              <a:gd name="connsiteY2-6" fmla="*/ 138112 h 614362"/>
              <a:gd name="connsiteX3-7" fmla="*/ 1490662 w 4195762"/>
              <a:gd name="connsiteY3-8" fmla="*/ 138112 h 614362"/>
              <a:gd name="connsiteX4-9" fmla="*/ 1490662 w 4195762"/>
              <a:gd name="connsiteY4-10" fmla="*/ 233362 h 614362"/>
              <a:gd name="connsiteX5-11" fmla="*/ 0 w 4195762"/>
              <a:gd name="connsiteY5-12" fmla="*/ 233362 h 614362"/>
              <a:gd name="connsiteX6-13" fmla="*/ 0 w 4195762"/>
              <a:gd name="connsiteY6-14" fmla="*/ 361950 h 614362"/>
              <a:gd name="connsiteX7-15" fmla="*/ 4195762 w 4195762"/>
              <a:gd name="connsiteY7-16" fmla="*/ 361950 h 614362"/>
              <a:gd name="connsiteX8-17" fmla="*/ 4195762 w 4195762"/>
              <a:gd name="connsiteY8-18" fmla="*/ 504825 h 614362"/>
              <a:gd name="connsiteX9-19" fmla="*/ 2438400 w 4195762"/>
              <a:gd name="connsiteY9-20" fmla="*/ 504825 h 614362"/>
              <a:gd name="connsiteX10-21" fmla="*/ 2438400 w 4195762"/>
              <a:gd name="connsiteY10-22" fmla="*/ 614362 h 614362"/>
              <a:gd name="connsiteX11-23" fmla="*/ 3352800 w 4195762"/>
              <a:gd name="connsiteY11-24" fmla="*/ 614362 h 614362"/>
              <a:gd name="connsiteX0-25" fmla="*/ 1685925 w 4195762"/>
              <a:gd name="connsiteY0-26" fmla="*/ 0 h 614362"/>
              <a:gd name="connsiteX1-27" fmla="*/ 1200150 w 4195762"/>
              <a:gd name="connsiteY1-28" fmla="*/ 0 h 614362"/>
              <a:gd name="connsiteX2-29" fmla="*/ 1200150 w 4195762"/>
              <a:gd name="connsiteY2-30" fmla="*/ 138112 h 614362"/>
              <a:gd name="connsiteX3-31" fmla="*/ 1490662 w 4195762"/>
              <a:gd name="connsiteY3-32" fmla="*/ 138112 h 614362"/>
              <a:gd name="connsiteX4-33" fmla="*/ 1490662 w 4195762"/>
              <a:gd name="connsiteY4-34" fmla="*/ 233362 h 614362"/>
              <a:gd name="connsiteX5-35" fmla="*/ 0 w 4195762"/>
              <a:gd name="connsiteY5-36" fmla="*/ 233362 h 614362"/>
              <a:gd name="connsiteX6-37" fmla="*/ 0 w 4195762"/>
              <a:gd name="connsiteY6-38" fmla="*/ 361950 h 614362"/>
              <a:gd name="connsiteX7-39" fmla="*/ 4195762 w 4195762"/>
              <a:gd name="connsiteY7-40" fmla="*/ 361950 h 614362"/>
              <a:gd name="connsiteX8-41" fmla="*/ 4195762 w 4195762"/>
              <a:gd name="connsiteY8-42" fmla="*/ 504825 h 614362"/>
              <a:gd name="connsiteX9-43" fmla="*/ 2438400 w 4195762"/>
              <a:gd name="connsiteY9-44" fmla="*/ 504825 h 614362"/>
              <a:gd name="connsiteX10-45" fmla="*/ 2438400 w 4195762"/>
              <a:gd name="connsiteY10-46" fmla="*/ 614362 h 614362"/>
              <a:gd name="connsiteX11-47" fmla="*/ 3352800 w 4195762"/>
              <a:gd name="connsiteY11-48" fmla="*/ 614362 h 614362"/>
              <a:gd name="connsiteX0-49" fmla="*/ 1685925 w 4195762"/>
              <a:gd name="connsiteY0-50" fmla="*/ 0 h 614362"/>
              <a:gd name="connsiteX1-51" fmla="*/ 1200150 w 4195762"/>
              <a:gd name="connsiteY1-52" fmla="*/ 0 h 614362"/>
              <a:gd name="connsiteX2-53" fmla="*/ 1200150 w 4195762"/>
              <a:gd name="connsiteY2-54" fmla="*/ 138112 h 614362"/>
              <a:gd name="connsiteX3-55" fmla="*/ 1490662 w 4195762"/>
              <a:gd name="connsiteY3-56" fmla="*/ 138112 h 614362"/>
              <a:gd name="connsiteX4-57" fmla="*/ 1490662 w 4195762"/>
              <a:gd name="connsiteY4-58" fmla="*/ 233362 h 614362"/>
              <a:gd name="connsiteX5-59" fmla="*/ 0 w 4195762"/>
              <a:gd name="connsiteY5-60" fmla="*/ 233362 h 614362"/>
              <a:gd name="connsiteX6-61" fmla="*/ 0 w 4195762"/>
              <a:gd name="connsiteY6-62" fmla="*/ 361950 h 614362"/>
              <a:gd name="connsiteX7-63" fmla="*/ 4195762 w 4195762"/>
              <a:gd name="connsiteY7-64" fmla="*/ 361950 h 614362"/>
              <a:gd name="connsiteX8-65" fmla="*/ 4195762 w 4195762"/>
              <a:gd name="connsiteY8-66" fmla="*/ 504825 h 614362"/>
              <a:gd name="connsiteX9-67" fmla="*/ 2438400 w 4195762"/>
              <a:gd name="connsiteY9-68" fmla="*/ 504825 h 614362"/>
              <a:gd name="connsiteX10-69" fmla="*/ 2438400 w 4195762"/>
              <a:gd name="connsiteY10-70" fmla="*/ 614362 h 614362"/>
              <a:gd name="connsiteX11-71" fmla="*/ 3352800 w 4195762"/>
              <a:gd name="connsiteY11-72" fmla="*/ 614362 h 614362"/>
              <a:gd name="connsiteX0-73" fmla="*/ 1685925 w 4195762"/>
              <a:gd name="connsiteY0-74" fmla="*/ 0 h 614362"/>
              <a:gd name="connsiteX1-75" fmla="*/ 1200150 w 4195762"/>
              <a:gd name="connsiteY1-76" fmla="*/ 0 h 614362"/>
              <a:gd name="connsiteX2-77" fmla="*/ 1200150 w 4195762"/>
              <a:gd name="connsiteY2-78" fmla="*/ 138112 h 614362"/>
              <a:gd name="connsiteX3-79" fmla="*/ 1490662 w 4195762"/>
              <a:gd name="connsiteY3-80" fmla="*/ 138112 h 614362"/>
              <a:gd name="connsiteX4-81" fmla="*/ 1490662 w 4195762"/>
              <a:gd name="connsiteY4-82" fmla="*/ 233362 h 614362"/>
              <a:gd name="connsiteX5-83" fmla="*/ 0 w 4195762"/>
              <a:gd name="connsiteY5-84" fmla="*/ 233362 h 614362"/>
              <a:gd name="connsiteX6-85" fmla="*/ 0 w 4195762"/>
              <a:gd name="connsiteY6-86" fmla="*/ 361950 h 614362"/>
              <a:gd name="connsiteX7-87" fmla="*/ 4195762 w 4195762"/>
              <a:gd name="connsiteY7-88" fmla="*/ 361950 h 614362"/>
              <a:gd name="connsiteX8-89" fmla="*/ 4195762 w 4195762"/>
              <a:gd name="connsiteY8-90" fmla="*/ 504825 h 614362"/>
              <a:gd name="connsiteX9-91" fmla="*/ 2438400 w 4195762"/>
              <a:gd name="connsiteY9-92" fmla="*/ 504825 h 614362"/>
              <a:gd name="connsiteX10-93" fmla="*/ 2438400 w 4195762"/>
              <a:gd name="connsiteY10-94" fmla="*/ 614362 h 614362"/>
              <a:gd name="connsiteX11-95" fmla="*/ 3352800 w 4195762"/>
              <a:gd name="connsiteY11-96" fmla="*/ 614362 h 614362"/>
              <a:gd name="connsiteX0-97" fmla="*/ 1685925 w 4195762"/>
              <a:gd name="connsiteY0-98" fmla="*/ 0 h 614362"/>
              <a:gd name="connsiteX1-99" fmla="*/ 1200150 w 4195762"/>
              <a:gd name="connsiteY1-100" fmla="*/ 0 h 614362"/>
              <a:gd name="connsiteX2-101" fmla="*/ 1200150 w 4195762"/>
              <a:gd name="connsiteY2-102" fmla="*/ 138112 h 614362"/>
              <a:gd name="connsiteX3-103" fmla="*/ 1490662 w 4195762"/>
              <a:gd name="connsiteY3-104" fmla="*/ 138112 h 614362"/>
              <a:gd name="connsiteX4-105" fmla="*/ 1490662 w 4195762"/>
              <a:gd name="connsiteY4-106" fmla="*/ 233362 h 614362"/>
              <a:gd name="connsiteX5-107" fmla="*/ 0 w 4195762"/>
              <a:gd name="connsiteY5-108" fmla="*/ 233362 h 614362"/>
              <a:gd name="connsiteX6-109" fmla="*/ 0 w 4195762"/>
              <a:gd name="connsiteY6-110" fmla="*/ 361950 h 614362"/>
              <a:gd name="connsiteX7-111" fmla="*/ 4195762 w 4195762"/>
              <a:gd name="connsiteY7-112" fmla="*/ 361950 h 614362"/>
              <a:gd name="connsiteX8-113" fmla="*/ 4195762 w 4195762"/>
              <a:gd name="connsiteY8-114" fmla="*/ 504825 h 614362"/>
              <a:gd name="connsiteX9-115" fmla="*/ 2438400 w 4195762"/>
              <a:gd name="connsiteY9-116" fmla="*/ 504825 h 614362"/>
              <a:gd name="connsiteX10-117" fmla="*/ 2438400 w 4195762"/>
              <a:gd name="connsiteY10-118" fmla="*/ 614362 h 614362"/>
              <a:gd name="connsiteX11-119" fmla="*/ 3352800 w 4195762"/>
              <a:gd name="connsiteY11-120" fmla="*/ 614362 h 614362"/>
              <a:gd name="connsiteX0-121" fmla="*/ 1685925 w 4195762"/>
              <a:gd name="connsiteY0-122" fmla="*/ 0 h 614362"/>
              <a:gd name="connsiteX1-123" fmla="*/ 1200150 w 4195762"/>
              <a:gd name="connsiteY1-124" fmla="*/ 0 h 614362"/>
              <a:gd name="connsiteX2-125" fmla="*/ 1200150 w 4195762"/>
              <a:gd name="connsiteY2-126" fmla="*/ 138112 h 614362"/>
              <a:gd name="connsiteX3-127" fmla="*/ 1490662 w 4195762"/>
              <a:gd name="connsiteY3-128" fmla="*/ 138112 h 614362"/>
              <a:gd name="connsiteX4-129" fmla="*/ 1490662 w 4195762"/>
              <a:gd name="connsiteY4-130" fmla="*/ 233362 h 614362"/>
              <a:gd name="connsiteX5-131" fmla="*/ 0 w 4195762"/>
              <a:gd name="connsiteY5-132" fmla="*/ 233362 h 614362"/>
              <a:gd name="connsiteX6-133" fmla="*/ 0 w 4195762"/>
              <a:gd name="connsiteY6-134" fmla="*/ 361950 h 614362"/>
              <a:gd name="connsiteX7-135" fmla="*/ 4195762 w 4195762"/>
              <a:gd name="connsiteY7-136" fmla="*/ 361950 h 614362"/>
              <a:gd name="connsiteX8-137" fmla="*/ 4195762 w 4195762"/>
              <a:gd name="connsiteY8-138" fmla="*/ 504825 h 614362"/>
              <a:gd name="connsiteX9-139" fmla="*/ 2438400 w 4195762"/>
              <a:gd name="connsiteY9-140" fmla="*/ 504825 h 614362"/>
              <a:gd name="connsiteX10-141" fmla="*/ 2438400 w 4195762"/>
              <a:gd name="connsiteY10-142" fmla="*/ 614362 h 614362"/>
              <a:gd name="connsiteX11-143" fmla="*/ 3352800 w 4195762"/>
              <a:gd name="connsiteY11-144" fmla="*/ 614362 h 614362"/>
              <a:gd name="connsiteX0-145" fmla="*/ 1685925 w 4195762"/>
              <a:gd name="connsiteY0-146" fmla="*/ 0 h 614362"/>
              <a:gd name="connsiteX1-147" fmla="*/ 1200150 w 4195762"/>
              <a:gd name="connsiteY1-148" fmla="*/ 0 h 614362"/>
              <a:gd name="connsiteX2-149" fmla="*/ 1200150 w 4195762"/>
              <a:gd name="connsiteY2-150" fmla="*/ 138112 h 614362"/>
              <a:gd name="connsiteX3-151" fmla="*/ 1490662 w 4195762"/>
              <a:gd name="connsiteY3-152" fmla="*/ 138112 h 614362"/>
              <a:gd name="connsiteX4-153" fmla="*/ 1490662 w 4195762"/>
              <a:gd name="connsiteY4-154" fmla="*/ 233362 h 614362"/>
              <a:gd name="connsiteX5-155" fmla="*/ 0 w 4195762"/>
              <a:gd name="connsiteY5-156" fmla="*/ 233362 h 614362"/>
              <a:gd name="connsiteX6-157" fmla="*/ 0 w 4195762"/>
              <a:gd name="connsiteY6-158" fmla="*/ 361950 h 614362"/>
              <a:gd name="connsiteX7-159" fmla="*/ 4195762 w 4195762"/>
              <a:gd name="connsiteY7-160" fmla="*/ 361950 h 614362"/>
              <a:gd name="connsiteX8-161" fmla="*/ 4195762 w 4195762"/>
              <a:gd name="connsiteY8-162" fmla="*/ 504825 h 614362"/>
              <a:gd name="connsiteX9-163" fmla="*/ 2438400 w 4195762"/>
              <a:gd name="connsiteY9-164" fmla="*/ 504825 h 614362"/>
              <a:gd name="connsiteX10-165" fmla="*/ 2438400 w 4195762"/>
              <a:gd name="connsiteY10-166" fmla="*/ 614362 h 614362"/>
              <a:gd name="connsiteX11-167" fmla="*/ 3352800 w 4195762"/>
              <a:gd name="connsiteY11-168" fmla="*/ 614362 h 614362"/>
              <a:gd name="connsiteX0-169" fmla="*/ 1685925 w 4195762"/>
              <a:gd name="connsiteY0-170" fmla="*/ 0 h 614362"/>
              <a:gd name="connsiteX1-171" fmla="*/ 1200150 w 4195762"/>
              <a:gd name="connsiteY1-172" fmla="*/ 0 h 614362"/>
              <a:gd name="connsiteX2-173" fmla="*/ 1200150 w 4195762"/>
              <a:gd name="connsiteY2-174" fmla="*/ 138112 h 614362"/>
              <a:gd name="connsiteX3-175" fmla="*/ 1490662 w 4195762"/>
              <a:gd name="connsiteY3-176" fmla="*/ 138112 h 614362"/>
              <a:gd name="connsiteX4-177" fmla="*/ 1490662 w 4195762"/>
              <a:gd name="connsiteY4-178" fmla="*/ 233362 h 614362"/>
              <a:gd name="connsiteX5-179" fmla="*/ 0 w 4195762"/>
              <a:gd name="connsiteY5-180" fmla="*/ 233362 h 614362"/>
              <a:gd name="connsiteX6-181" fmla="*/ 0 w 4195762"/>
              <a:gd name="connsiteY6-182" fmla="*/ 361950 h 614362"/>
              <a:gd name="connsiteX7-183" fmla="*/ 4195762 w 4195762"/>
              <a:gd name="connsiteY7-184" fmla="*/ 361950 h 614362"/>
              <a:gd name="connsiteX8-185" fmla="*/ 4195762 w 4195762"/>
              <a:gd name="connsiteY8-186" fmla="*/ 504825 h 614362"/>
              <a:gd name="connsiteX9-187" fmla="*/ 2438400 w 4195762"/>
              <a:gd name="connsiteY9-188" fmla="*/ 504825 h 614362"/>
              <a:gd name="connsiteX10-189" fmla="*/ 2438400 w 4195762"/>
              <a:gd name="connsiteY10-190" fmla="*/ 614362 h 614362"/>
              <a:gd name="connsiteX11-191" fmla="*/ 3352800 w 4195762"/>
              <a:gd name="connsiteY11-192" fmla="*/ 614362 h 614362"/>
              <a:gd name="connsiteX0-193" fmla="*/ 1685925 w 4195762"/>
              <a:gd name="connsiteY0-194" fmla="*/ 0 h 614362"/>
              <a:gd name="connsiteX1-195" fmla="*/ 1200150 w 4195762"/>
              <a:gd name="connsiteY1-196" fmla="*/ 0 h 614362"/>
              <a:gd name="connsiteX2-197" fmla="*/ 1200150 w 4195762"/>
              <a:gd name="connsiteY2-198" fmla="*/ 138112 h 614362"/>
              <a:gd name="connsiteX3-199" fmla="*/ 1490662 w 4195762"/>
              <a:gd name="connsiteY3-200" fmla="*/ 138112 h 614362"/>
              <a:gd name="connsiteX4-201" fmla="*/ 1490662 w 4195762"/>
              <a:gd name="connsiteY4-202" fmla="*/ 233362 h 614362"/>
              <a:gd name="connsiteX5-203" fmla="*/ 0 w 4195762"/>
              <a:gd name="connsiteY5-204" fmla="*/ 233362 h 614362"/>
              <a:gd name="connsiteX6-205" fmla="*/ 0 w 4195762"/>
              <a:gd name="connsiteY6-206" fmla="*/ 361950 h 614362"/>
              <a:gd name="connsiteX7-207" fmla="*/ 4195762 w 4195762"/>
              <a:gd name="connsiteY7-208" fmla="*/ 361950 h 614362"/>
              <a:gd name="connsiteX8-209" fmla="*/ 4195762 w 4195762"/>
              <a:gd name="connsiteY8-210" fmla="*/ 504825 h 614362"/>
              <a:gd name="connsiteX9-211" fmla="*/ 2438400 w 4195762"/>
              <a:gd name="connsiteY9-212" fmla="*/ 504825 h 614362"/>
              <a:gd name="connsiteX10-213" fmla="*/ 2438400 w 4195762"/>
              <a:gd name="connsiteY10-214" fmla="*/ 614362 h 614362"/>
              <a:gd name="connsiteX11-215" fmla="*/ 3352800 w 4195762"/>
              <a:gd name="connsiteY11-216" fmla="*/ 614362 h 614362"/>
              <a:gd name="connsiteX0-217" fmla="*/ 1685925 w 4195762"/>
              <a:gd name="connsiteY0-218" fmla="*/ 0 h 614362"/>
              <a:gd name="connsiteX1-219" fmla="*/ 1200150 w 4195762"/>
              <a:gd name="connsiteY1-220" fmla="*/ 0 h 614362"/>
              <a:gd name="connsiteX2-221" fmla="*/ 1200150 w 4195762"/>
              <a:gd name="connsiteY2-222" fmla="*/ 138112 h 614362"/>
              <a:gd name="connsiteX3-223" fmla="*/ 1490662 w 4195762"/>
              <a:gd name="connsiteY3-224" fmla="*/ 138112 h 614362"/>
              <a:gd name="connsiteX4-225" fmla="*/ 1490662 w 4195762"/>
              <a:gd name="connsiteY4-226" fmla="*/ 233362 h 614362"/>
              <a:gd name="connsiteX5-227" fmla="*/ 0 w 4195762"/>
              <a:gd name="connsiteY5-228" fmla="*/ 233362 h 614362"/>
              <a:gd name="connsiteX6-229" fmla="*/ 0 w 4195762"/>
              <a:gd name="connsiteY6-230" fmla="*/ 361950 h 614362"/>
              <a:gd name="connsiteX7-231" fmla="*/ 4195762 w 4195762"/>
              <a:gd name="connsiteY7-232" fmla="*/ 361950 h 614362"/>
              <a:gd name="connsiteX8-233" fmla="*/ 4195762 w 4195762"/>
              <a:gd name="connsiteY8-234" fmla="*/ 504825 h 614362"/>
              <a:gd name="connsiteX9-235" fmla="*/ 2438400 w 4195762"/>
              <a:gd name="connsiteY9-236" fmla="*/ 504825 h 614362"/>
              <a:gd name="connsiteX10-237" fmla="*/ 2438400 w 4195762"/>
              <a:gd name="connsiteY10-238" fmla="*/ 614362 h 614362"/>
              <a:gd name="connsiteX11-239" fmla="*/ 3352800 w 4195762"/>
              <a:gd name="connsiteY11-240" fmla="*/ 614362 h 614362"/>
              <a:gd name="connsiteX0-241" fmla="*/ 1685925 w 4195762"/>
              <a:gd name="connsiteY0-242" fmla="*/ 0 h 614362"/>
              <a:gd name="connsiteX1-243" fmla="*/ 1200150 w 4195762"/>
              <a:gd name="connsiteY1-244" fmla="*/ 0 h 614362"/>
              <a:gd name="connsiteX2-245" fmla="*/ 1200150 w 4195762"/>
              <a:gd name="connsiteY2-246" fmla="*/ 138112 h 614362"/>
              <a:gd name="connsiteX3-247" fmla="*/ 1490662 w 4195762"/>
              <a:gd name="connsiteY3-248" fmla="*/ 138112 h 614362"/>
              <a:gd name="connsiteX4-249" fmla="*/ 1490662 w 4195762"/>
              <a:gd name="connsiteY4-250" fmla="*/ 233362 h 614362"/>
              <a:gd name="connsiteX5-251" fmla="*/ 0 w 4195762"/>
              <a:gd name="connsiteY5-252" fmla="*/ 233362 h 614362"/>
              <a:gd name="connsiteX6-253" fmla="*/ 0 w 4195762"/>
              <a:gd name="connsiteY6-254" fmla="*/ 361950 h 614362"/>
              <a:gd name="connsiteX7-255" fmla="*/ 4195762 w 4195762"/>
              <a:gd name="connsiteY7-256" fmla="*/ 361950 h 614362"/>
              <a:gd name="connsiteX8-257" fmla="*/ 4195762 w 4195762"/>
              <a:gd name="connsiteY8-258" fmla="*/ 504825 h 614362"/>
              <a:gd name="connsiteX9-259" fmla="*/ 2438400 w 4195762"/>
              <a:gd name="connsiteY9-260" fmla="*/ 504825 h 614362"/>
              <a:gd name="connsiteX10-261" fmla="*/ 2438400 w 4195762"/>
              <a:gd name="connsiteY10-262" fmla="*/ 614362 h 614362"/>
              <a:gd name="connsiteX11-263" fmla="*/ 3352800 w 4195762"/>
              <a:gd name="connsiteY11-264" fmla="*/ 614362 h 614362"/>
              <a:gd name="connsiteX0-265" fmla="*/ 1734946 w 4244783"/>
              <a:gd name="connsiteY0-266" fmla="*/ 0 h 614362"/>
              <a:gd name="connsiteX1-267" fmla="*/ 1249171 w 4244783"/>
              <a:gd name="connsiteY1-268" fmla="*/ 0 h 614362"/>
              <a:gd name="connsiteX2-269" fmla="*/ 1249171 w 4244783"/>
              <a:gd name="connsiteY2-270" fmla="*/ 138112 h 614362"/>
              <a:gd name="connsiteX3-271" fmla="*/ 1539683 w 4244783"/>
              <a:gd name="connsiteY3-272" fmla="*/ 138112 h 614362"/>
              <a:gd name="connsiteX4-273" fmla="*/ 1539683 w 4244783"/>
              <a:gd name="connsiteY4-274" fmla="*/ 233362 h 614362"/>
              <a:gd name="connsiteX5-275" fmla="*/ 49021 w 4244783"/>
              <a:gd name="connsiteY5-276" fmla="*/ 233362 h 614362"/>
              <a:gd name="connsiteX6-277" fmla="*/ 49021 w 4244783"/>
              <a:gd name="connsiteY6-278" fmla="*/ 361950 h 614362"/>
              <a:gd name="connsiteX7-279" fmla="*/ 4244783 w 4244783"/>
              <a:gd name="connsiteY7-280" fmla="*/ 361950 h 614362"/>
              <a:gd name="connsiteX8-281" fmla="*/ 4244783 w 4244783"/>
              <a:gd name="connsiteY8-282" fmla="*/ 504825 h 614362"/>
              <a:gd name="connsiteX9-283" fmla="*/ 2487421 w 4244783"/>
              <a:gd name="connsiteY9-284" fmla="*/ 504825 h 614362"/>
              <a:gd name="connsiteX10-285" fmla="*/ 2487421 w 4244783"/>
              <a:gd name="connsiteY10-286" fmla="*/ 614362 h 614362"/>
              <a:gd name="connsiteX11-287" fmla="*/ 3401821 w 4244783"/>
              <a:gd name="connsiteY11-288" fmla="*/ 614362 h 614362"/>
              <a:gd name="connsiteX0-289" fmla="*/ 1759368 w 4269205"/>
              <a:gd name="connsiteY0-290" fmla="*/ 0 h 614362"/>
              <a:gd name="connsiteX1-291" fmla="*/ 1273593 w 4269205"/>
              <a:gd name="connsiteY1-292" fmla="*/ 0 h 614362"/>
              <a:gd name="connsiteX2-293" fmla="*/ 1273593 w 4269205"/>
              <a:gd name="connsiteY2-294" fmla="*/ 138112 h 614362"/>
              <a:gd name="connsiteX3-295" fmla="*/ 1564105 w 4269205"/>
              <a:gd name="connsiteY3-296" fmla="*/ 138112 h 614362"/>
              <a:gd name="connsiteX4-297" fmla="*/ 1564105 w 4269205"/>
              <a:gd name="connsiteY4-298" fmla="*/ 233362 h 614362"/>
              <a:gd name="connsiteX5-299" fmla="*/ 73443 w 4269205"/>
              <a:gd name="connsiteY5-300" fmla="*/ 233362 h 614362"/>
              <a:gd name="connsiteX6-301" fmla="*/ 73443 w 4269205"/>
              <a:gd name="connsiteY6-302" fmla="*/ 361950 h 614362"/>
              <a:gd name="connsiteX7-303" fmla="*/ 4269205 w 4269205"/>
              <a:gd name="connsiteY7-304" fmla="*/ 361950 h 614362"/>
              <a:gd name="connsiteX8-305" fmla="*/ 4269205 w 4269205"/>
              <a:gd name="connsiteY8-306" fmla="*/ 504825 h 614362"/>
              <a:gd name="connsiteX9-307" fmla="*/ 2511843 w 4269205"/>
              <a:gd name="connsiteY9-308" fmla="*/ 504825 h 614362"/>
              <a:gd name="connsiteX10-309" fmla="*/ 2511843 w 4269205"/>
              <a:gd name="connsiteY10-310" fmla="*/ 614362 h 614362"/>
              <a:gd name="connsiteX11-311" fmla="*/ 3426243 w 4269205"/>
              <a:gd name="connsiteY11-312" fmla="*/ 614362 h 614362"/>
              <a:gd name="connsiteX0-313" fmla="*/ 1755278 w 4265115"/>
              <a:gd name="connsiteY0-314" fmla="*/ 0 h 614362"/>
              <a:gd name="connsiteX1-315" fmla="*/ 1269503 w 4265115"/>
              <a:gd name="connsiteY1-316" fmla="*/ 0 h 614362"/>
              <a:gd name="connsiteX2-317" fmla="*/ 1269503 w 4265115"/>
              <a:gd name="connsiteY2-318" fmla="*/ 138112 h 614362"/>
              <a:gd name="connsiteX3-319" fmla="*/ 1560015 w 4265115"/>
              <a:gd name="connsiteY3-320" fmla="*/ 138112 h 614362"/>
              <a:gd name="connsiteX4-321" fmla="*/ 1560015 w 4265115"/>
              <a:gd name="connsiteY4-322" fmla="*/ 233362 h 614362"/>
              <a:gd name="connsiteX5-323" fmla="*/ 69353 w 4265115"/>
              <a:gd name="connsiteY5-324" fmla="*/ 233362 h 614362"/>
              <a:gd name="connsiteX6-325" fmla="*/ 69353 w 4265115"/>
              <a:gd name="connsiteY6-326" fmla="*/ 361950 h 614362"/>
              <a:gd name="connsiteX7-327" fmla="*/ 4265115 w 4265115"/>
              <a:gd name="connsiteY7-328" fmla="*/ 361950 h 614362"/>
              <a:gd name="connsiteX8-329" fmla="*/ 4265115 w 4265115"/>
              <a:gd name="connsiteY8-330" fmla="*/ 504825 h 614362"/>
              <a:gd name="connsiteX9-331" fmla="*/ 2507753 w 4265115"/>
              <a:gd name="connsiteY9-332" fmla="*/ 504825 h 614362"/>
              <a:gd name="connsiteX10-333" fmla="*/ 2507753 w 4265115"/>
              <a:gd name="connsiteY10-334" fmla="*/ 614362 h 614362"/>
              <a:gd name="connsiteX11-335" fmla="*/ 3422153 w 4265115"/>
              <a:gd name="connsiteY11-336" fmla="*/ 614362 h 614362"/>
              <a:gd name="connsiteX0-337" fmla="*/ 1757889 w 4267726"/>
              <a:gd name="connsiteY0-338" fmla="*/ 0 h 614362"/>
              <a:gd name="connsiteX1-339" fmla="*/ 1272114 w 4267726"/>
              <a:gd name="connsiteY1-340" fmla="*/ 0 h 614362"/>
              <a:gd name="connsiteX2-341" fmla="*/ 1272114 w 4267726"/>
              <a:gd name="connsiteY2-342" fmla="*/ 138112 h 614362"/>
              <a:gd name="connsiteX3-343" fmla="*/ 1562626 w 4267726"/>
              <a:gd name="connsiteY3-344" fmla="*/ 138112 h 614362"/>
              <a:gd name="connsiteX4-345" fmla="*/ 1562626 w 4267726"/>
              <a:gd name="connsiteY4-346" fmla="*/ 233362 h 614362"/>
              <a:gd name="connsiteX5-347" fmla="*/ 71964 w 4267726"/>
              <a:gd name="connsiteY5-348" fmla="*/ 233362 h 614362"/>
              <a:gd name="connsiteX6-349" fmla="*/ 71964 w 4267726"/>
              <a:gd name="connsiteY6-350" fmla="*/ 361950 h 614362"/>
              <a:gd name="connsiteX7-351" fmla="*/ 4267726 w 4267726"/>
              <a:gd name="connsiteY7-352" fmla="*/ 361950 h 614362"/>
              <a:gd name="connsiteX8-353" fmla="*/ 4267726 w 4267726"/>
              <a:gd name="connsiteY8-354" fmla="*/ 504825 h 614362"/>
              <a:gd name="connsiteX9-355" fmla="*/ 2510364 w 4267726"/>
              <a:gd name="connsiteY9-356" fmla="*/ 504825 h 614362"/>
              <a:gd name="connsiteX10-357" fmla="*/ 2510364 w 4267726"/>
              <a:gd name="connsiteY10-358" fmla="*/ 614362 h 614362"/>
              <a:gd name="connsiteX11-359" fmla="*/ 3424764 w 4267726"/>
              <a:gd name="connsiteY11-360" fmla="*/ 614362 h 614362"/>
              <a:gd name="connsiteX0-361" fmla="*/ 1756367 w 4266204"/>
              <a:gd name="connsiteY0-362" fmla="*/ 0 h 614362"/>
              <a:gd name="connsiteX1-363" fmla="*/ 1270592 w 4266204"/>
              <a:gd name="connsiteY1-364" fmla="*/ 0 h 614362"/>
              <a:gd name="connsiteX2-365" fmla="*/ 1270592 w 4266204"/>
              <a:gd name="connsiteY2-366" fmla="*/ 138112 h 614362"/>
              <a:gd name="connsiteX3-367" fmla="*/ 1561104 w 4266204"/>
              <a:gd name="connsiteY3-368" fmla="*/ 138112 h 614362"/>
              <a:gd name="connsiteX4-369" fmla="*/ 1561104 w 4266204"/>
              <a:gd name="connsiteY4-370" fmla="*/ 233362 h 614362"/>
              <a:gd name="connsiteX5-371" fmla="*/ 70442 w 4266204"/>
              <a:gd name="connsiteY5-372" fmla="*/ 233362 h 614362"/>
              <a:gd name="connsiteX6-373" fmla="*/ 70442 w 4266204"/>
              <a:gd name="connsiteY6-374" fmla="*/ 361950 h 614362"/>
              <a:gd name="connsiteX7-375" fmla="*/ 4266204 w 4266204"/>
              <a:gd name="connsiteY7-376" fmla="*/ 361950 h 614362"/>
              <a:gd name="connsiteX8-377" fmla="*/ 4266204 w 4266204"/>
              <a:gd name="connsiteY8-378" fmla="*/ 504825 h 614362"/>
              <a:gd name="connsiteX9-379" fmla="*/ 2508842 w 4266204"/>
              <a:gd name="connsiteY9-380" fmla="*/ 504825 h 614362"/>
              <a:gd name="connsiteX10-381" fmla="*/ 2508842 w 4266204"/>
              <a:gd name="connsiteY10-382" fmla="*/ 614362 h 614362"/>
              <a:gd name="connsiteX11-383" fmla="*/ 3423242 w 4266204"/>
              <a:gd name="connsiteY11-384" fmla="*/ 614362 h 614362"/>
              <a:gd name="connsiteX0-385" fmla="*/ 1756367 w 4266204"/>
              <a:gd name="connsiteY0-386" fmla="*/ 0 h 614362"/>
              <a:gd name="connsiteX1-387" fmla="*/ 1270592 w 4266204"/>
              <a:gd name="connsiteY1-388" fmla="*/ 0 h 614362"/>
              <a:gd name="connsiteX2-389" fmla="*/ 1270592 w 4266204"/>
              <a:gd name="connsiteY2-390" fmla="*/ 138112 h 614362"/>
              <a:gd name="connsiteX3-391" fmla="*/ 1561104 w 4266204"/>
              <a:gd name="connsiteY3-392" fmla="*/ 138112 h 614362"/>
              <a:gd name="connsiteX4-393" fmla="*/ 1561104 w 4266204"/>
              <a:gd name="connsiteY4-394" fmla="*/ 233362 h 614362"/>
              <a:gd name="connsiteX5-395" fmla="*/ 70442 w 4266204"/>
              <a:gd name="connsiteY5-396" fmla="*/ 233362 h 614362"/>
              <a:gd name="connsiteX6-397" fmla="*/ 70442 w 4266204"/>
              <a:gd name="connsiteY6-398" fmla="*/ 361950 h 614362"/>
              <a:gd name="connsiteX7-399" fmla="*/ 4266204 w 4266204"/>
              <a:gd name="connsiteY7-400" fmla="*/ 361950 h 614362"/>
              <a:gd name="connsiteX8-401" fmla="*/ 4266204 w 4266204"/>
              <a:gd name="connsiteY8-402" fmla="*/ 504825 h 614362"/>
              <a:gd name="connsiteX9-403" fmla="*/ 2508842 w 4266204"/>
              <a:gd name="connsiteY9-404" fmla="*/ 504825 h 614362"/>
              <a:gd name="connsiteX10-405" fmla="*/ 2508842 w 4266204"/>
              <a:gd name="connsiteY10-406" fmla="*/ 614362 h 614362"/>
              <a:gd name="connsiteX11-407" fmla="*/ 3423242 w 4266204"/>
              <a:gd name="connsiteY11-408" fmla="*/ 614362 h 614362"/>
              <a:gd name="connsiteX0-409" fmla="*/ 1756367 w 4266204"/>
              <a:gd name="connsiteY0-410" fmla="*/ 0 h 614369"/>
              <a:gd name="connsiteX1-411" fmla="*/ 1270592 w 4266204"/>
              <a:gd name="connsiteY1-412" fmla="*/ 0 h 614369"/>
              <a:gd name="connsiteX2-413" fmla="*/ 1270592 w 4266204"/>
              <a:gd name="connsiteY2-414" fmla="*/ 138112 h 614369"/>
              <a:gd name="connsiteX3-415" fmla="*/ 1561104 w 4266204"/>
              <a:gd name="connsiteY3-416" fmla="*/ 138112 h 614369"/>
              <a:gd name="connsiteX4-417" fmla="*/ 1561104 w 4266204"/>
              <a:gd name="connsiteY4-418" fmla="*/ 233362 h 614369"/>
              <a:gd name="connsiteX5-419" fmla="*/ 70442 w 4266204"/>
              <a:gd name="connsiteY5-420" fmla="*/ 233362 h 614369"/>
              <a:gd name="connsiteX6-421" fmla="*/ 70442 w 4266204"/>
              <a:gd name="connsiteY6-422" fmla="*/ 361950 h 614369"/>
              <a:gd name="connsiteX7-423" fmla="*/ 4266204 w 4266204"/>
              <a:gd name="connsiteY7-424" fmla="*/ 361950 h 614369"/>
              <a:gd name="connsiteX8-425" fmla="*/ 4266204 w 4266204"/>
              <a:gd name="connsiteY8-426" fmla="*/ 504825 h 614369"/>
              <a:gd name="connsiteX9-427" fmla="*/ 2508842 w 4266204"/>
              <a:gd name="connsiteY9-428" fmla="*/ 504825 h 614369"/>
              <a:gd name="connsiteX10-429" fmla="*/ 2508842 w 4266204"/>
              <a:gd name="connsiteY10-430" fmla="*/ 614362 h 614369"/>
              <a:gd name="connsiteX11-431" fmla="*/ 3423242 w 4266204"/>
              <a:gd name="connsiteY11-432" fmla="*/ 614362 h 614369"/>
              <a:gd name="connsiteX0-433" fmla="*/ 1756367 w 4266204"/>
              <a:gd name="connsiteY0-434" fmla="*/ 0 h 614369"/>
              <a:gd name="connsiteX1-435" fmla="*/ 1270592 w 4266204"/>
              <a:gd name="connsiteY1-436" fmla="*/ 0 h 614369"/>
              <a:gd name="connsiteX2-437" fmla="*/ 1270592 w 4266204"/>
              <a:gd name="connsiteY2-438" fmla="*/ 138112 h 614369"/>
              <a:gd name="connsiteX3-439" fmla="*/ 1561104 w 4266204"/>
              <a:gd name="connsiteY3-440" fmla="*/ 138112 h 614369"/>
              <a:gd name="connsiteX4-441" fmla="*/ 1561104 w 4266204"/>
              <a:gd name="connsiteY4-442" fmla="*/ 233362 h 614369"/>
              <a:gd name="connsiteX5-443" fmla="*/ 70442 w 4266204"/>
              <a:gd name="connsiteY5-444" fmla="*/ 233362 h 614369"/>
              <a:gd name="connsiteX6-445" fmla="*/ 70442 w 4266204"/>
              <a:gd name="connsiteY6-446" fmla="*/ 361950 h 614369"/>
              <a:gd name="connsiteX7-447" fmla="*/ 4266204 w 4266204"/>
              <a:gd name="connsiteY7-448" fmla="*/ 361950 h 614369"/>
              <a:gd name="connsiteX8-449" fmla="*/ 4266204 w 4266204"/>
              <a:gd name="connsiteY8-450" fmla="*/ 504825 h 614369"/>
              <a:gd name="connsiteX9-451" fmla="*/ 2508842 w 4266204"/>
              <a:gd name="connsiteY9-452" fmla="*/ 504825 h 614369"/>
              <a:gd name="connsiteX10-453" fmla="*/ 2508842 w 4266204"/>
              <a:gd name="connsiteY10-454" fmla="*/ 614362 h 614369"/>
              <a:gd name="connsiteX11-455" fmla="*/ 3423242 w 4266204"/>
              <a:gd name="connsiteY11-456" fmla="*/ 614362 h 614369"/>
              <a:gd name="connsiteX0-457" fmla="*/ 1756367 w 4266204"/>
              <a:gd name="connsiteY0-458" fmla="*/ 0 h 614369"/>
              <a:gd name="connsiteX1-459" fmla="*/ 1270592 w 4266204"/>
              <a:gd name="connsiteY1-460" fmla="*/ 0 h 614369"/>
              <a:gd name="connsiteX2-461" fmla="*/ 1270592 w 4266204"/>
              <a:gd name="connsiteY2-462" fmla="*/ 138112 h 614369"/>
              <a:gd name="connsiteX3-463" fmla="*/ 1561104 w 4266204"/>
              <a:gd name="connsiteY3-464" fmla="*/ 138112 h 614369"/>
              <a:gd name="connsiteX4-465" fmla="*/ 1561104 w 4266204"/>
              <a:gd name="connsiteY4-466" fmla="*/ 233362 h 614369"/>
              <a:gd name="connsiteX5-467" fmla="*/ 70442 w 4266204"/>
              <a:gd name="connsiteY5-468" fmla="*/ 233362 h 614369"/>
              <a:gd name="connsiteX6-469" fmla="*/ 70442 w 4266204"/>
              <a:gd name="connsiteY6-470" fmla="*/ 361950 h 614369"/>
              <a:gd name="connsiteX7-471" fmla="*/ 4266204 w 4266204"/>
              <a:gd name="connsiteY7-472" fmla="*/ 361950 h 614369"/>
              <a:gd name="connsiteX8-473" fmla="*/ 4266204 w 4266204"/>
              <a:gd name="connsiteY8-474" fmla="*/ 504825 h 614369"/>
              <a:gd name="connsiteX9-475" fmla="*/ 2508842 w 4266204"/>
              <a:gd name="connsiteY9-476" fmla="*/ 504825 h 614369"/>
              <a:gd name="connsiteX10-477" fmla="*/ 2508842 w 4266204"/>
              <a:gd name="connsiteY10-478" fmla="*/ 614362 h 614369"/>
              <a:gd name="connsiteX11-479" fmla="*/ 3423242 w 4266204"/>
              <a:gd name="connsiteY11-480" fmla="*/ 614362 h 614369"/>
              <a:gd name="connsiteX0-481" fmla="*/ 1756367 w 4320198"/>
              <a:gd name="connsiteY0-482" fmla="*/ 0 h 614369"/>
              <a:gd name="connsiteX1-483" fmla="*/ 1270592 w 4320198"/>
              <a:gd name="connsiteY1-484" fmla="*/ 0 h 614369"/>
              <a:gd name="connsiteX2-485" fmla="*/ 1270592 w 4320198"/>
              <a:gd name="connsiteY2-486" fmla="*/ 138112 h 614369"/>
              <a:gd name="connsiteX3-487" fmla="*/ 1561104 w 4320198"/>
              <a:gd name="connsiteY3-488" fmla="*/ 138112 h 614369"/>
              <a:gd name="connsiteX4-489" fmla="*/ 1561104 w 4320198"/>
              <a:gd name="connsiteY4-490" fmla="*/ 233362 h 614369"/>
              <a:gd name="connsiteX5-491" fmla="*/ 70442 w 4320198"/>
              <a:gd name="connsiteY5-492" fmla="*/ 233362 h 614369"/>
              <a:gd name="connsiteX6-493" fmla="*/ 70442 w 4320198"/>
              <a:gd name="connsiteY6-494" fmla="*/ 361950 h 614369"/>
              <a:gd name="connsiteX7-495" fmla="*/ 4266204 w 4320198"/>
              <a:gd name="connsiteY7-496" fmla="*/ 361950 h 614369"/>
              <a:gd name="connsiteX8-497" fmla="*/ 4266204 w 4320198"/>
              <a:gd name="connsiteY8-498" fmla="*/ 504825 h 614369"/>
              <a:gd name="connsiteX9-499" fmla="*/ 2508842 w 4320198"/>
              <a:gd name="connsiteY9-500" fmla="*/ 504825 h 614369"/>
              <a:gd name="connsiteX10-501" fmla="*/ 2508842 w 4320198"/>
              <a:gd name="connsiteY10-502" fmla="*/ 614362 h 614369"/>
              <a:gd name="connsiteX11-503" fmla="*/ 3423242 w 4320198"/>
              <a:gd name="connsiteY11-504" fmla="*/ 614362 h 614369"/>
              <a:gd name="connsiteX0-505" fmla="*/ 1756367 w 4353173"/>
              <a:gd name="connsiteY0-506" fmla="*/ 0 h 614369"/>
              <a:gd name="connsiteX1-507" fmla="*/ 1270592 w 4353173"/>
              <a:gd name="connsiteY1-508" fmla="*/ 0 h 614369"/>
              <a:gd name="connsiteX2-509" fmla="*/ 1270592 w 4353173"/>
              <a:gd name="connsiteY2-510" fmla="*/ 138112 h 614369"/>
              <a:gd name="connsiteX3-511" fmla="*/ 1561104 w 4353173"/>
              <a:gd name="connsiteY3-512" fmla="*/ 138112 h 614369"/>
              <a:gd name="connsiteX4-513" fmla="*/ 1561104 w 4353173"/>
              <a:gd name="connsiteY4-514" fmla="*/ 233362 h 614369"/>
              <a:gd name="connsiteX5-515" fmla="*/ 70442 w 4353173"/>
              <a:gd name="connsiteY5-516" fmla="*/ 233362 h 614369"/>
              <a:gd name="connsiteX6-517" fmla="*/ 70442 w 4353173"/>
              <a:gd name="connsiteY6-518" fmla="*/ 361950 h 614369"/>
              <a:gd name="connsiteX7-519" fmla="*/ 4266204 w 4353173"/>
              <a:gd name="connsiteY7-520" fmla="*/ 361950 h 614369"/>
              <a:gd name="connsiteX8-521" fmla="*/ 4266204 w 4353173"/>
              <a:gd name="connsiteY8-522" fmla="*/ 504825 h 614369"/>
              <a:gd name="connsiteX9-523" fmla="*/ 2508842 w 4353173"/>
              <a:gd name="connsiteY9-524" fmla="*/ 504825 h 614369"/>
              <a:gd name="connsiteX10-525" fmla="*/ 2508842 w 4353173"/>
              <a:gd name="connsiteY10-526" fmla="*/ 614362 h 614369"/>
              <a:gd name="connsiteX11-527" fmla="*/ 3423242 w 4353173"/>
              <a:gd name="connsiteY11-528" fmla="*/ 614362 h 614369"/>
              <a:gd name="connsiteX0-529" fmla="*/ 1756367 w 4351646"/>
              <a:gd name="connsiteY0-530" fmla="*/ 0 h 614369"/>
              <a:gd name="connsiteX1-531" fmla="*/ 1270592 w 4351646"/>
              <a:gd name="connsiteY1-532" fmla="*/ 0 h 614369"/>
              <a:gd name="connsiteX2-533" fmla="*/ 1270592 w 4351646"/>
              <a:gd name="connsiteY2-534" fmla="*/ 138112 h 614369"/>
              <a:gd name="connsiteX3-535" fmla="*/ 1561104 w 4351646"/>
              <a:gd name="connsiteY3-536" fmla="*/ 138112 h 614369"/>
              <a:gd name="connsiteX4-537" fmla="*/ 1561104 w 4351646"/>
              <a:gd name="connsiteY4-538" fmla="*/ 233362 h 614369"/>
              <a:gd name="connsiteX5-539" fmla="*/ 70442 w 4351646"/>
              <a:gd name="connsiteY5-540" fmla="*/ 233362 h 614369"/>
              <a:gd name="connsiteX6-541" fmla="*/ 70442 w 4351646"/>
              <a:gd name="connsiteY6-542" fmla="*/ 361950 h 614369"/>
              <a:gd name="connsiteX7-543" fmla="*/ 4266204 w 4351646"/>
              <a:gd name="connsiteY7-544" fmla="*/ 361950 h 614369"/>
              <a:gd name="connsiteX8-545" fmla="*/ 4266204 w 4351646"/>
              <a:gd name="connsiteY8-546" fmla="*/ 504825 h 614369"/>
              <a:gd name="connsiteX9-547" fmla="*/ 2508842 w 4351646"/>
              <a:gd name="connsiteY9-548" fmla="*/ 504825 h 614369"/>
              <a:gd name="connsiteX10-549" fmla="*/ 2508842 w 4351646"/>
              <a:gd name="connsiteY10-550" fmla="*/ 614362 h 614369"/>
              <a:gd name="connsiteX11-551" fmla="*/ 3423242 w 4351646"/>
              <a:gd name="connsiteY11-552" fmla="*/ 614362 h 614369"/>
              <a:gd name="connsiteX0-553" fmla="*/ 1756367 w 4350432"/>
              <a:gd name="connsiteY0-554" fmla="*/ 0 h 614369"/>
              <a:gd name="connsiteX1-555" fmla="*/ 1270592 w 4350432"/>
              <a:gd name="connsiteY1-556" fmla="*/ 0 h 614369"/>
              <a:gd name="connsiteX2-557" fmla="*/ 1270592 w 4350432"/>
              <a:gd name="connsiteY2-558" fmla="*/ 138112 h 614369"/>
              <a:gd name="connsiteX3-559" fmla="*/ 1561104 w 4350432"/>
              <a:gd name="connsiteY3-560" fmla="*/ 138112 h 614369"/>
              <a:gd name="connsiteX4-561" fmla="*/ 1561104 w 4350432"/>
              <a:gd name="connsiteY4-562" fmla="*/ 233362 h 614369"/>
              <a:gd name="connsiteX5-563" fmla="*/ 70442 w 4350432"/>
              <a:gd name="connsiteY5-564" fmla="*/ 233362 h 614369"/>
              <a:gd name="connsiteX6-565" fmla="*/ 70442 w 4350432"/>
              <a:gd name="connsiteY6-566" fmla="*/ 361950 h 614369"/>
              <a:gd name="connsiteX7-567" fmla="*/ 4266204 w 4350432"/>
              <a:gd name="connsiteY7-568" fmla="*/ 361950 h 614369"/>
              <a:gd name="connsiteX8-569" fmla="*/ 4266204 w 4350432"/>
              <a:gd name="connsiteY8-570" fmla="*/ 504825 h 614369"/>
              <a:gd name="connsiteX9-571" fmla="*/ 2508842 w 4350432"/>
              <a:gd name="connsiteY9-572" fmla="*/ 504825 h 614369"/>
              <a:gd name="connsiteX10-573" fmla="*/ 2508842 w 4350432"/>
              <a:gd name="connsiteY10-574" fmla="*/ 614362 h 614369"/>
              <a:gd name="connsiteX11-575" fmla="*/ 3423242 w 4350432"/>
              <a:gd name="connsiteY11-576" fmla="*/ 614362 h 614369"/>
              <a:gd name="connsiteX0-577" fmla="*/ 1756367 w 4348660"/>
              <a:gd name="connsiteY0-578" fmla="*/ 0 h 614369"/>
              <a:gd name="connsiteX1-579" fmla="*/ 1270592 w 4348660"/>
              <a:gd name="connsiteY1-580" fmla="*/ 0 h 614369"/>
              <a:gd name="connsiteX2-581" fmla="*/ 1270592 w 4348660"/>
              <a:gd name="connsiteY2-582" fmla="*/ 138112 h 614369"/>
              <a:gd name="connsiteX3-583" fmla="*/ 1561104 w 4348660"/>
              <a:gd name="connsiteY3-584" fmla="*/ 138112 h 614369"/>
              <a:gd name="connsiteX4-585" fmla="*/ 1561104 w 4348660"/>
              <a:gd name="connsiteY4-586" fmla="*/ 233362 h 614369"/>
              <a:gd name="connsiteX5-587" fmla="*/ 70442 w 4348660"/>
              <a:gd name="connsiteY5-588" fmla="*/ 233362 h 614369"/>
              <a:gd name="connsiteX6-589" fmla="*/ 70442 w 4348660"/>
              <a:gd name="connsiteY6-590" fmla="*/ 361950 h 614369"/>
              <a:gd name="connsiteX7-591" fmla="*/ 4266204 w 4348660"/>
              <a:gd name="connsiteY7-592" fmla="*/ 361950 h 614369"/>
              <a:gd name="connsiteX8-593" fmla="*/ 4266204 w 4348660"/>
              <a:gd name="connsiteY8-594" fmla="*/ 504825 h 614369"/>
              <a:gd name="connsiteX9-595" fmla="*/ 2508842 w 4348660"/>
              <a:gd name="connsiteY9-596" fmla="*/ 504825 h 614369"/>
              <a:gd name="connsiteX10-597" fmla="*/ 2508842 w 4348660"/>
              <a:gd name="connsiteY10-598" fmla="*/ 614362 h 614369"/>
              <a:gd name="connsiteX11-599" fmla="*/ 3423242 w 4348660"/>
              <a:gd name="connsiteY11-600" fmla="*/ 614362 h 61436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4348660" h="614369">
                <a:moveTo>
                  <a:pt x="1756367" y="0"/>
                </a:moveTo>
                <a:lnTo>
                  <a:pt x="1270592" y="0"/>
                </a:lnTo>
                <a:cubicBezTo>
                  <a:pt x="1178678" y="-320"/>
                  <a:pt x="1180276" y="139232"/>
                  <a:pt x="1270592" y="138112"/>
                </a:cubicBezTo>
                <a:lnTo>
                  <a:pt x="1561104" y="138112"/>
                </a:lnTo>
                <a:cubicBezTo>
                  <a:pt x="1636234" y="138691"/>
                  <a:pt x="1624245" y="235181"/>
                  <a:pt x="1561104" y="233362"/>
                </a:cubicBezTo>
                <a:lnTo>
                  <a:pt x="70442" y="233362"/>
                </a:lnTo>
                <a:cubicBezTo>
                  <a:pt x="-25468" y="231466"/>
                  <a:pt x="-21472" y="361447"/>
                  <a:pt x="70442" y="361950"/>
                </a:cubicBezTo>
                <a:lnTo>
                  <a:pt x="4266204" y="361950"/>
                </a:lnTo>
                <a:cubicBezTo>
                  <a:pt x="4380498" y="360820"/>
                  <a:pt x="4371706" y="505955"/>
                  <a:pt x="4266204" y="504825"/>
                </a:cubicBezTo>
                <a:lnTo>
                  <a:pt x="2508842" y="504825"/>
                </a:lnTo>
                <a:cubicBezTo>
                  <a:pt x="2438507" y="504571"/>
                  <a:pt x="2440906" y="615415"/>
                  <a:pt x="2508842" y="614362"/>
                </a:cubicBezTo>
                <a:lnTo>
                  <a:pt x="3423242" y="614362"/>
                </a:lnTo>
              </a:path>
            </a:pathLst>
          </a:custGeom>
          <a:noFill/>
          <a:ln w="12700" cap="rnd">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e7d195523061f1c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hidden="1"/>
          <p:cNvSpPr txBox="1"/>
          <p:nvPr/>
        </p:nvSpPr>
        <p:spPr>
          <a:xfrm>
            <a:off x="-355600" y="1803400"/>
            <a:ext cx="1016000" cy="1016000"/>
          </a:xfrm>
          <a:prstGeom prst="rect">
            <a:avLst/>
          </a:prstGeom>
          <a:noFill/>
        </p:spPr>
        <p:txBody>
          <a:bodyPr vert="wordArtVert" rtlCol="0">
            <a:spAutoFit/>
          </a:bodyPr>
          <a:lstStyle/>
          <a:p>
            <a:r>
              <a:rPr lang="en-US" altLang="zh-CN" sz="100"/>
              <a:t>e7d195523061f1c0c30ee18c1b05f65d12b38e2533cb2ccdAE0CC34CB5CBEBFAEC353FED4DECE97C3E379FD1D933F5E4DC18EF8EA6B7A1130D5F6DE9DD2BE4B0A8C9126ACE5083D1F5A9E323B29CCFC7691F46984C00CB5F1B63ACA4B74FB33C8D6181CFDC7BBC48AEE2CCC043610F82E624FEBF5863C515A2BA1F8D5AFB4CC303066A8E6E7A4D67</a:t>
            </a:r>
            <a:endParaRPr lang="zh-CN" altLang="en-US" sz="100"/>
          </a:p>
        </p:txBody>
      </p:sp>
      <p:pic>
        <p:nvPicPr>
          <p:cNvPr id="5" name="图片 4">
            <a:extLst>
              <a:ext uri="{FF2B5EF4-FFF2-40B4-BE49-F238E27FC236}">
                <a16:creationId xmlns:a16="http://schemas.microsoft.com/office/drawing/2014/main" id="{0EBBB660-012B-684D-BC07-958C519C4F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6124" y="0"/>
            <a:ext cx="7569200" cy="6858000"/>
          </a:xfrm>
          <a:prstGeom prst="rect">
            <a:avLst/>
          </a:prstGeom>
        </p:spPr>
      </p:pic>
    </p:spTree>
    <p:extLst>
      <p:ext uri="{BB962C8B-B14F-4D97-AF65-F5344CB8AC3E}">
        <p14:creationId xmlns:p14="http://schemas.microsoft.com/office/powerpoint/2010/main" val="27573751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任意多边形: 形状 48"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a:spLocks noChangeAspect="1"/>
          </p:cNvSpPr>
          <p:nvPr/>
        </p:nvSpPr>
        <p:spPr>
          <a:xfrm>
            <a:off x="828513" y="5797436"/>
            <a:ext cx="2160000" cy="305160"/>
          </a:xfrm>
          <a:custGeom>
            <a:avLst/>
            <a:gdLst>
              <a:gd name="connsiteX0" fmla="*/ 1685925 w 4195762"/>
              <a:gd name="connsiteY0" fmla="*/ 0 h 614362"/>
              <a:gd name="connsiteX1" fmla="*/ 1200150 w 4195762"/>
              <a:gd name="connsiteY1" fmla="*/ 0 h 614362"/>
              <a:gd name="connsiteX2" fmla="*/ 1200150 w 4195762"/>
              <a:gd name="connsiteY2" fmla="*/ 138112 h 614362"/>
              <a:gd name="connsiteX3" fmla="*/ 1490662 w 4195762"/>
              <a:gd name="connsiteY3" fmla="*/ 138112 h 614362"/>
              <a:gd name="connsiteX4" fmla="*/ 1490662 w 4195762"/>
              <a:gd name="connsiteY4" fmla="*/ 233362 h 614362"/>
              <a:gd name="connsiteX5" fmla="*/ 0 w 4195762"/>
              <a:gd name="connsiteY5" fmla="*/ 233362 h 614362"/>
              <a:gd name="connsiteX6" fmla="*/ 0 w 4195762"/>
              <a:gd name="connsiteY6" fmla="*/ 361950 h 614362"/>
              <a:gd name="connsiteX7" fmla="*/ 4195762 w 4195762"/>
              <a:gd name="connsiteY7" fmla="*/ 361950 h 614362"/>
              <a:gd name="connsiteX8" fmla="*/ 4195762 w 4195762"/>
              <a:gd name="connsiteY8" fmla="*/ 504825 h 614362"/>
              <a:gd name="connsiteX9" fmla="*/ 2438400 w 4195762"/>
              <a:gd name="connsiteY9" fmla="*/ 504825 h 614362"/>
              <a:gd name="connsiteX10" fmla="*/ 2438400 w 4195762"/>
              <a:gd name="connsiteY10" fmla="*/ 614362 h 614362"/>
              <a:gd name="connsiteX11" fmla="*/ 3352800 w 4195762"/>
              <a:gd name="connsiteY11" fmla="*/ 614362 h 614362"/>
              <a:gd name="connsiteX0-1" fmla="*/ 1685925 w 4195762"/>
              <a:gd name="connsiteY0-2" fmla="*/ 0 h 614362"/>
              <a:gd name="connsiteX1-3" fmla="*/ 1200150 w 4195762"/>
              <a:gd name="connsiteY1-4" fmla="*/ 0 h 614362"/>
              <a:gd name="connsiteX2-5" fmla="*/ 1200150 w 4195762"/>
              <a:gd name="connsiteY2-6" fmla="*/ 138112 h 614362"/>
              <a:gd name="connsiteX3-7" fmla="*/ 1490662 w 4195762"/>
              <a:gd name="connsiteY3-8" fmla="*/ 138112 h 614362"/>
              <a:gd name="connsiteX4-9" fmla="*/ 1490662 w 4195762"/>
              <a:gd name="connsiteY4-10" fmla="*/ 233362 h 614362"/>
              <a:gd name="connsiteX5-11" fmla="*/ 0 w 4195762"/>
              <a:gd name="connsiteY5-12" fmla="*/ 233362 h 614362"/>
              <a:gd name="connsiteX6-13" fmla="*/ 0 w 4195762"/>
              <a:gd name="connsiteY6-14" fmla="*/ 361950 h 614362"/>
              <a:gd name="connsiteX7-15" fmla="*/ 4195762 w 4195762"/>
              <a:gd name="connsiteY7-16" fmla="*/ 361950 h 614362"/>
              <a:gd name="connsiteX8-17" fmla="*/ 4195762 w 4195762"/>
              <a:gd name="connsiteY8-18" fmla="*/ 504825 h 614362"/>
              <a:gd name="connsiteX9-19" fmla="*/ 2438400 w 4195762"/>
              <a:gd name="connsiteY9-20" fmla="*/ 504825 h 614362"/>
              <a:gd name="connsiteX10-21" fmla="*/ 2438400 w 4195762"/>
              <a:gd name="connsiteY10-22" fmla="*/ 614362 h 614362"/>
              <a:gd name="connsiteX11-23" fmla="*/ 3352800 w 4195762"/>
              <a:gd name="connsiteY11-24" fmla="*/ 614362 h 614362"/>
              <a:gd name="connsiteX0-25" fmla="*/ 1685925 w 4195762"/>
              <a:gd name="connsiteY0-26" fmla="*/ 0 h 614362"/>
              <a:gd name="connsiteX1-27" fmla="*/ 1200150 w 4195762"/>
              <a:gd name="connsiteY1-28" fmla="*/ 0 h 614362"/>
              <a:gd name="connsiteX2-29" fmla="*/ 1200150 w 4195762"/>
              <a:gd name="connsiteY2-30" fmla="*/ 138112 h 614362"/>
              <a:gd name="connsiteX3-31" fmla="*/ 1490662 w 4195762"/>
              <a:gd name="connsiteY3-32" fmla="*/ 138112 h 614362"/>
              <a:gd name="connsiteX4-33" fmla="*/ 1490662 w 4195762"/>
              <a:gd name="connsiteY4-34" fmla="*/ 233362 h 614362"/>
              <a:gd name="connsiteX5-35" fmla="*/ 0 w 4195762"/>
              <a:gd name="connsiteY5-36" fmla="*/ 233362 h 614362"/>
              <a:gd name="connsiteX6-37" fmla="*/ 0 w 4195762"/>
              <a:gd name="connsiteY6-38" fmla="*/ 361950 h 614362"/>
              <a:gd name="connsiteX7-39" fmla="*/ 4195762 w 4195762"/>
              <a:gd name="connsiteY7-40" fmla="*/ 361950 h 614362"/>
              <a:gd name="connsiteX8-41" fmla="*/ 4195762 w 4195762"/>
              <a:gd name="connsiteY8-42" fmla="*/ 504825 h 614362"/>
              <a:gd name="connsiteX9-43" fmla="*/ 2438400 w 4195762"/>
              <a:gd name="connsiteY9-44" fmla="*/ 504825 h 614362"/>
              <a:gd name="connsiteX10-45" fmla="*/ 2438400 w 4195762"/>
              <a:gd name="connsiteY10-46" fmla="*/ 614362 h 614362"/>
              <a:gd name="connsiteX11-47" fmla="*/ 3352800 w 4195762"/>
              <a:gd name="connsiteY11-48" fmla="*/ 614362 h 614362"/>
              <a:gd name="connsiteX0-49" fmla="*/ 1685925 w 4195762"/>
              <a:gd name="connsiteY0-50" fmla="*/ 0 h 614362"/>
              <a:gd name="connsiteX1-51" fmla="*/ 1200150 w 4195762"/>
              <a:gd name="connsiteY1-52" fmla="*/ 0 h 614362"/>
              <a:gd name="connsiteX2-53" fmla="*/ 1200150 w 4195762"/>
              <a:gd name="connsiteY2-54" fmla="*/ 138112 h 614362"/>
              <a:gd name="connsiteX3-55" fmla="*/ 1490662 w 4195762"/>
              <a:gd name="connsiteY3-56" fmla="*/ 138112 h 614362"/>
              <a:gd name="connsiteX4-57" fmla="*/ 1490662 w 4195762"/>
              <a:gd name="connsiteY4-58" fmla="*/ 233362 h 614362"/>
              <a:gd name="connsiteX5-59" fmla="*/ 0 w 4195762"/>
              <a:gd name="connsiteY5-60" fmla="*/ 233362 h 614362"/>
              <a:gd name="connsiteX6-61" fmla="*/ 0 w 4195762"/>
              <a:gd name="connsiteY6-62" fmla="*/ 361950 h 614362"/>
              <a:gd name="connsiteX7-63" fmla="*/ 4195762 w 4195762"/>
              <a:gd name="connsiteY7-64" fmla="*/ 361950 h 614362"/>
              <a:gd name="connsiteX8-65" fmla="*/ 4195762 w 4195762"/>
              <a:gd name="connsiteY8-66" fmla="*/ 504825 h 614362"/>
              <a:gd name="connsiteX9-67" fmla="*/ 2438400 w 4195762"/>
              <a:gd name="connsiteY9-68" fmla="*/ 504825 h 614362"/>
              <a:gd name="connsiteX10-69" fmla="*/ 2438400 w 4195762"/>
              <a:gd name="connsiteY10-70" fmla="*/ 614362 h 614362"/>
              <a:gd name="connsiteX11-71" fmla="*/ 3352800 w 4195762"/>
              <a:gd name="connsiteY11-72" fmla="*/ 614362 h 614362"/>
              <a:gd name="connsiteX0-73" fmla="*/ 1685925 w 4195762"/>
              <a:gd name="connsiteY0-74" fmla="*/ 0 h 614362"/>
              <a:gd name="connsiteX1-75" fmla="*/ 1200150 w 4195762"/>
              <a:gd name="connsiteY1-76" fmla="*/ 0 h 614362"/>
              <a:gd name="connsiteX2-77" fmla="*/ 1200150 w 4195762"/>
              <a:gd name="connsiteY2-78" fmla="*/ 138112 h 614362"/>
              <a:gd name="connsiteX3-79" fmla="*/ 1490662 w 4195762"/>
              <a:gd name="connsiteY3-80" fmla="*/ 138112 h 614362"/>
              <a:gd name="connsiteX4-81" fmla="*/ 1490662 w 4195762"/>
              <a:gd name="connsiteY4-82" fmla="*/ 233362 h 614362"/>
              <a:gd name="connsiteX5-83" fmla="*/ 0 w 4195762"/>
              <a:gd name="connsiteY5-84" fmla="*/ 233362 h 614362"/>
              <a:gd name="connsiteX6-85" fmla="*/ 0 w 4195762"/>
              <a:gd name="connsiteY6-86" fmla="*/ 361950 h 614362"/>
              <a:gd name="connsiteX7-87" fmla="*/ 4195762 w 4195762"/>
              <a:gd name="connsiteY7-88" fmla="*/ 361950 h 614362"/>
              <a:gd name="connsiteX8-89" fmla="*/ 4195762 w 4195762"/>
              <a:gd name="connsiteY8-90" fmla="*/ 504825 h 614362"/>
              <a:gd name="connsiteX9-91" fmla="*/ 2438400 w 4195762"/>
              <a:gd name="connsiteY9-92" fmla="*/ 504825 h 614362"/>
              <a:gd name="connsiteX10-93" fmla="*/ 2438400 w 4195762"/>
              <a:gd name="connsiteY10-94" fmla="*/ 614362 h 614362"/>
              <a:gd name="connsiteX11-95" fmla="*/ 3352800 w 4195762"/>
              <a:gd name="connsiteY11-96" fmla="*/ 614362 h 614362"/>
              <a:gd name="connsiteX0-97" fmla="*/ 1685925 w 4195762"/>
              <a:gd name="connsiteY0-98" fmla="*/ 0 h 614362"/>
              <a:gd name="connsiteX1-99" fmla="*/ 1200150 w 4195762"/>
              <a:gd name="connsiteY1-100" fmla="*/ 0 h 614362"/>
              <a:gd name="connsiteX2-101" fmla="*/ 1200150 w 4195762"/>
              <a:gd name="connsiteY2-102" fmla="*/ 138112 h 614362"/>
              <a:gd name="connsiteX3-103" fmla="*/ 1490662 w 4195762"/>
              <a:gd name="connsiteY3-104" fmla="*/ 138112 h 614362"/>
              <a:gd name="connsiteX4-105" fmla="*/ 1490662 w 4195762"/>
              <a:gd name="connsiteY4-106" fmla="*/ 233362 h 614362"/>
              <a:gd name="connsiteX5-107" fmla="*/ 0 w 4195762"/>
              <a:gd name="connsiteY5-108" fmla="*/ 233362 h 614362"/>
              <a:gd name="connsiteX6-109" fmla="*/ 0 w 4195762"/>
              <a:gd name="connsiteY6-110" fmla="*/ 361950 h 614362"/>
              <a:gd name="connsiteX7-111" fmla="*/ 4195762 w 4195762"/>
              <a:gd name="connsiteY7-112" fmla="*/ 361950 h 614362"/>
              <a:gd name="connsiteX8-113" fmla="*/ 4195762 w 4195762"/>
              <a:gd name="connsiteY8-114" fmla="*/ 504825 h 614362"/>
              <a:gd name="connsiteX9-115" fmla="*/ 2438400 w 4195762"/>
              <a:gd name="connsiteY9-116" fmla="*/ 504825 h 614362"/>
              <a:gd name="connsiteX10-117" fmla="*/ 2438400 w 4195762"/>
              <a:gd name="connsiteY10-118" fmla="*/ 614362 h 614362"/>
              <a:gd name="connsiteX11-119" fmla="*/ 3352800 w 4195762"/>
              <a:gd name="connsiteY11-120" fmla="*/ 614362 h 614362"/>
              <a:gd name="connsiteX0-121" fmla="*/ 1685925 w 4195762"/>
              <a:gd name="connsiteY0-122" fmla="*/ 0 h 614362"/>
              <a:gd name="connsiteX1-123" fmla="*/ 1200150 w 4195762"/>
              <a:gd name="connsiteY1-124" fmla="*/ 0 h 614362"/>
              <a:gd name="connsiteX2-125" fmla="*/ 1200150 w 4195762"/>
              <a:gd name="connsiteY2-126" fmla="*/ 138112 h 614362"/>
              <a:gd name="connsiteX3-127" fmla="*/ 1490662 w 4195762"/>
              <a:gd name="connsiteY3-128" fmla="*/ 138112 h 614362"/>
              <a:gd name="connsiteX4-129" fmla="*/ 1490662 w 4195762"/>
              <a:gd name="connsiteY4-130" fmla="*/ 233362 h 614362"/>
              <a:gd name="connsiteX5-131" fmla="*/ 0 w 4195762"/>
              <a:gd name="connsiteY5-132" fmla="*/ 233362 h 614362"/>
              <a:gd name="connsiteX6-133" fmla="*/ 0 w 4195762"/>
              <a:gd name="connsiteY6-134" fmla="*/ 361950 h 614362"/>
              <a:gd name="connsiteX7-135" fmla="*/ 4195762 w 4195762"/>
              <a:gd name="connsiteY7-136" fmla="*/ 361950 h 614362"/>
              <a:gd name="connsiteX8-137" fmla="*/ 4195762 w 4195762"/>
              <a:gd name="connsiteY8-138" fmla="*/ 504825 h 614362"/>
              <a:gd name="connsiteX9-139" fmla="*/ 2438400 w 4195762"/>
              <a:gd name="connsiteY9-140" fmla="*/ 504825 h 614362"/>
              <a:gd name="connsiteX10-141" fmla="*/ 2438400 w 4195762"/>
              <a:gd name="connsiteY10-142" fmla="*/ 614362 h 614362"/>
              <a:gd name="connsiteX11-143" fmla="*/ 3352800 w 4195762"/>
              <a:gd name="connsiteY11-144" fmla="*/ 614362 h 614362"/>
              <a:gd name="connsiteX0-145" fmla="*/ 1685925 w 4195762"/>
              <a:gd name="connsiteY0-146" fmla="*/ 0 h 614362"/>
              <a:gd name="connsiteX1-147" fmla="*/ 1200150 w 4195762"/>
              <a:gd name="connsiteY1-148" fmla="*/ 0 h 614362"/>
              <a:gd name="connsiteX2-149" fmla="*/ 1200150 w 4195762"/>
              <a:gd name="connsiteY2-150" fmla="*/ 138112 h 614362"/>
              <a:gd name="connsiteX3-151" fmla="*/ 1490662 w 4195762"/>
              <a:gd name="connsiteY3-152" fmla="*/ 138112 h 614362"/>
              <a:gd name="connsiteX4-153" fmla="*/ 1490662 w 4195762"/>
              <a:gd name="connsiteY4-154" fmla="*/ 233362 h 614362"/>
              <a:gd name="connsiteX5-155" fmla="*/ 0 w 4195762"/>
              <a:gd name="connsiteY5-156" fmla="*/ 233362 h 614362"/>
              <a:gd name="connsiteX6-157" fmla="*/ 0 w 4195762"/>
              <a:gd name="connsiteY6-158" fmla="*/ 361950 h 614362"/>
              <a:gd name="connsiteX7-159" fmla="*/ 4195762 w 4195762"/>
              <a:gd name="connsiteY7-160" fmla="*/ 361950 h 614362"/>
              <a:gd name="connsiteX8-161" fmla="*/ 4195762 w 4195762"/>
              <a:gd name="connsiteY8-162" fmla="*/ 504825 h 614362"/>
              <a:gd name="connsiteX9-163" fmla="*/ 2438400 w 4195762"/>
              <a:gd name="connsiteY9-164" fmla="*/ 504825 h 614362"/>
              <a:gd name="connsiteX10-165" fmla="*/ 2438400 w 4195762"/>
              <a:gd name="connsiteY10-166" fmla="*/ 614362 h 614362"/>
              <a:gd name="connsiteX11-167" fmla="*/ 3352800 w 4195762"/>
              <a:gd name="connsiteY11-168" fmla="*/ 614362 h 614362"/>
              <a:gd name="connsiteX0-169" fmla="*/ 1685925 w 4195762"/>
              <a:gd name="connsiteY0-170" fmla="*/ 0 h 614362"/>
              <a:gd name="connsiteX1-171" fmla="*/ 1200150 w 4195762"/>
              <a:gd name="connsiteY1-172" fmla="*/ 0 h 614362"/>
              <a:gd name="connsiteX2-173" fmla="*/ 1200150 w 4195762"/>
              <a:gd name="connsiteY2-174" fmla="*/ 138112 h 614362"/>
              <a:gd name="connsiteX3-175" fmla="*/ 1490662 w 4195762"/>
              <a:gd name="connsiteY3-176" fmla="*/ 138112 h 614362"/>
              <a:gd name="connsiteX4-177" fmla="*/ 1490662 w 4195762"/>
              <a:gd name="connsiteY4-178" fmla="*/ 233362 h 614362"/>
              <a:gd name="connsiteX5-179" fmla="*/ 0 w 4195762"/>
              <a:gd name="connsiteY5-180" fmla="*/ 233362 h 614362"/>
              <a:gd name="connsiteX6-181" fmla="*/ 0 w 4195762"/>
              <a:gd name="connsiteY6-182" fmla="*/ 361950 h 614362"/>
              <a:gd name="connsiteX7-183" fmla="*/ 4195762 w 4195762"/>
              <a:gd name="connsiteY7-184" fmla="*/ 361950 h 614362"/>
              <a:gd name="connsiteX8-185" fmla="*/ 4195762 w 4195762"/>
              <a:gd name="connsiteY8-186" fmla="*/ 504825 h 614362"/>
              <a:gd name="connsiteX9-187" fmla="*/ 2438400 w 4195762"/>
              <a:gd name="connsiteY9-188" fmla="*/ 504825 h 614362"/>
              <a:gd name="connsiteX10-189" fmla="*/ 2438400 w 4195762"/>
              <a:gd name="connsiteY10-190" fmla="*/ 614362 h 614362"/>
              <a:gd name="connsiteX11-191" fmla="*/ 3352800 w 4195762"/>
              <a:gd name="connsiteY11-192" fmla="*/ 614362 h 614362"/>
              <a:gd name="connsiteX0-193" fmla="*/ 1685925 w 4195762"/>
              <a:gd name="connsiteY0-194" fmla="*/ 0 h 614362"/>
              <a:gd name="connsiteX1-195" fmla="*/ 1200150 w 4195762"/>
              <a:gd name="connsiteY1-196" fmla="*/ 0 h 614362"/>
              <a:gd name="connsiteX2-197" fmla="*/ 1200150 w 4195762"/>
              <a:gd name="connsiteY2-198" fmla="*/ 138112 h 614362"/>
              <a:gd name="connsiteX3-199" fmla="*/ 1490662 w 4195762"/>
              <a:gd name="connsiteY3-200" fmla="*/ 138112 h 614362"/>
              <a:gd name="connsiteX4-201" fmla="*/ 1490662 w 4195762"/>
              <a:gd name="connsiteY4-202" fmla="*/ 233362 h 614362"/>
              <a:gd name="connsiteX5-203" fmla="*/ 0 w 4195762"/>
              <a:gd name="connsiteY5-204" fmla="*/ 233362 h 614362"/>
              <a:gd name="connsiteX6-205" fmla="*/ 0 w 4195762"/>
              <a:gd name="connsiteY6-206" fmla="*/ 361950 h 614362"/>
              <a:gd name="connsiteX7-207" fmla="*/ 4195762 w 4195762"/>
              <a:gd name="connsiteY7-208" fmla="*/ 361950 h 614362"/>
              <a:gd name="connsiteX8-209" fmla="*/ 4195762 w 4195762"/>
              <a:gd name="connsiteY8-210" fmla="*/ 504825 h 614362"/>
              <a:gd name="connsiteX9-211" fmla="*/ 2438400 w 4195762"/>
              <a:gd name="connsiteY9-212" fmla="*/ 504825 h 614362"/>
              <a:gd name="connsiteX10-213" fmla="*/ 2438400 w 4195762"/>
              <a:gd name="connsiteY10-214" fmla="*/ 614362 h 614362"/>
              <a:gd name="connsiteX11-215" fmla="*/ 3352800 w 4195762"/>
              <a:gd name="connsiteY11-216" fmla="*/ 614362 h 614362"/>
              <a:gd name="connsiteX0-217" fmla="*/ 1685925 w 4195762"/>
              <a:gd name="connsiteY0-218" fmla="*/ 0 h 614362"/>
              <a:gd name="connsiteX1-219" fmla="*/ 1200150 w 4195762"/>
              <a:gd name="connsiteY1-220" fmla="*/ 0 h 614362"/>
              <a:gd name="connsiteX2-221" fmla="*/ 1200150 w 4195762"/>
              <a:gd name="connsiteY2-222" fmla="*/ 138112 h 614362"/>
              <a:gd name="connsiteX3-223" fmla="*/ 1490662 w 4195762"/>
              <a:gd name="connsiteY3-224" fmla="*/ 138112 h 614362"/>
              <a:gd name="connsiteX4-225" fmla="*/ 1490662 w 4195762"/>
              <a:gd name="connsiteY4-226" fmla="*/ 233362 h 614362"/>
              <a:gd name="connsiteX5-227" fmla="*/ 0 w 4195762"/>
              <a:gd name="connsiteY5-228" fmla="*/ 233362 h 614362"/>
              <a:gd name="connsiteX6-229" fmla="*/ 0 w 4195762"/>
              <a:gd name="connsiteY6-230" fmla="*/ 361950 h 614362"/>
              <a:gd name="connsiteX7-231" fmla="*/ 4195762 w 4195762"/>
              <a:gd name="connsiteY7-232" fmla="*/ 361950 h 614362"/>
              <a:gd name="connsiteX8-233" fmla="*/ 4195762 w 4195762"/>
              <a:gd name="connsiteY8-234" fmla="*/ 504825 h 614362"/>
              <a:gd name="connsiteX9-235" fmla="*/ 2438400 w 4195762"/>
              <a:gd name="connsiteY9-236" fmla="*/ 504825 h 614362"/>
              <a:gd name="connsiteX10-237" fmla="*/ 2438400 w 4195762"/>
              <a:gd name="connsiteY10-238" fmla="*/ 614362 h 614362"/>
              <a:gd name="connsiteX11-239" fmla="*/ 3352800 w 4195762"/>
              <a:gd name="connsiteY11-240" fmla="*/ 614362 h 614362"/>
              <a:gd name="connsiteX0-241" fmla="*/ 1685925 w 4195762"/>
              <a:gd name="connsiteY0-242" fmla="*/ 0 h 614362"/>
              <a:gd name="connsiteX1-243" fmla="*/ 1200150 w 4195762"/>
              <a:gd name="connsiteY1-244" fmla="*/ 0 h 614362"/>
              <a:gd name="connsiteX2-245" fmla="*/ 1200150 w 4195762"/>
              <a:gd name="connsiteY2-246" fmla="*/ 138112 h 614362"/>
              <a:gd name="connsiteX3-247" fmla="*/ 1490662 w 4195762"/>
              <a:gd name="connsiteY3-248" fmla="*/ 138112 h 614362"/>
              <a:gd name="connsiteX4-249" fmla="*/ 1490662 w 4195762"/>
              <a:gd name="connsiteY4-250" fmla="*/ 233362 h 614362"/>
              <a:gd name="connsiteX5-251" fmla="*/ 0 w 4195762"/>
              <a:gd name="connsiteY5-252" fmla="*/ 233362 h 614362"/>
              <a:gd name="connsiteX6-253" fmla="*/ 0 w 4195762"/>
              <a:gd name="connsiteY6-254" fmla="*/ 361950 h 614362"/>
              <a:gd name="connsiteX7-255" fmla="*/ 4195762 w 4195762"/>
              <a:gd name="connsiteY7-256" fmla="*/ 361950 h 614362"/>
              <a:gd name="connsiteX8-257" fmla="*/ 4195762 w 4195762"/>
              <a:gd name="connsiteY8-258" fmla="*/ 504825 h 614362"/>
              <a:gd name="connsiteX9-259" fmla="*/ 2438400 w 4195762"/>
              <a:gd name="connsiteY9-260" fmla="*/ 504825 h 614362"/>
              <a:gd name="connsiteX10-261" fmla="*/ 2438400 w 4195762"/>
              <a:gd name="connsiteY10-262" fmla="*/ 614362 h 614362"/>
              <a:gd name="connsiteX11-263" fmla="*/ 3352800 w 4195762"/>
              <a:gd name="connsiteY11-264" fmla="*/ 614362 h 614362"/>
              <a:gd name="connsiteX0-265" fmla="*/ 1734946 w 4244783"/>
              <a:gd name="connsiteY0-266" fmla="*/ 0 h 614362"/>
              <a:gd name="connsiteX1-267" fmla="*/ 1249171 w 4244783"/>
              <a:gd name="connsiteY1-268" fmla="*/ 0 h 614362"/>
              <a:gd name="connsiteX2-269" fmla="*/ 1249171 w 4244783"/>
              <a:gd name="connsiteY2-270" fmla="*/ 138112 h 614362"/>
              <a:gd name="connsiteX3-271" fmla="*/ 1539683 w 4244783"/>
              <a:gd name="connsiteY3-272" fmla="*/ 138112 h 614362"/>
              <a:gd name="connsiteX4-273" fmla="*/ 1539683 w 4244783"/>
              <a:gd name="connsiteY4-274" fmla="*/ 233362 h 614362"/>
              <a:gd name="connsiteX5-275" fmla="*/ 49021 w 4244783"/>
              <a:gd name="connsiteY5-276" fmla="*/ 233362 h 614362"/>
              <a:gd name="connsiteX6-277" fmla="*/ 49021 w 4244783"/>
              <a:gd name="connsiteY6-278" fmla="*/ 361950 h 614362"/>
              <a:gd name="connsiteX7-279" fmla="*/ 4244783 w 4244783"/>
              <a:gd name="connsiteY7-280" fmla="*/ 361950 h 614362"/>
              <a:gd name="connsiteX8-281" fmla="*/ 4244783 w 4244783"/>
              <a:gd name="connsiteY8-282" fmla="*/ 504825 h 614362"/>
              <a:gd name="connsiteX9-283" fmla="*/ 2487421 w 4244783"/>
              <a:gd name="connsiteY9-284" fmla="*/ 504825 h 614362"/>
              <a:gd name="connsiteX10-285" fmla="*/ 2487421 w 4244783"/>
              <a:gd name="connsiteY10-286" fmla="*/ 614362 h 614362"/>
              <a:gd name="connsiteX11-287" fmla="*/ 3401821 w 4244783"/>
              <a:gd name="connsiteY11-288" fmla="*/ 614362 h 614362"/>
              <a:gd name="connsiteX0-289" fmla="*/ 1759368 w 4269205"/>
              <a:gd name="connsiteY0-290" fmla="*/ 0 h 614362"/>
              <a:gd name="connsiteX1-291" fmla="*/ 1273593 w 4269205"/>
              <a:gd name="connsiteY1-292" fmla="*/ 0 h 614362"/>
              <a:gd name="connsiteX2-293" fmla="*/ 1273593 w 4269205"/>
              <a:gd name="connsiteY2-294" fmla="*/ 138112 h 614362"/>
              <a:gd name="connsiteX3-295" fmla="*/ 1564105 w 4269205"/>
              <a:gd name="connsiteY3-296" fmla="*/ 138112 h 614362"/>
              <a:gd name="connsiteX4-297" fmla="*/ 1564105 w 4269205"/>
              <a:gd name="connsiteY4-298" fmla="*/ 233362 h 614362"/>
              <a:gd name="connsiteX5-299" fmla="*/ 73443 w 4269205"/>
              <a:gd name="connsiteY5-300" fmla="*/ 233362 h 614362"/>
              <a:gd name="connsiteX6-301" fmla="*/ 73443 w 4269205"/>
              <a:gd name="connsiteY6-302" fmla="*/ 361950 h 614362"/>
              <a:gd name="connsiteX7-303" fmla="*/ 4269205 w 4269205"/>
              <a:gd name="connsiteY7-304" fmla="*/ 361950 h 614362"/>
              <a:gd name="connsiteX8-305" fmla="*/ 4269205 w 4269205"/>
              <a:gd name="connsiteY8-306" fmla="*/ 504825 h 614362"/>
              <a:gd name="connsiteX9-307" fmla="*/ 2511843 w 4269205"/>
              <a:gd name="connsiteY9-308" fmla="*/ 504825 h 614362"/>
              <a:gd name="connsiteX10-309" fmla="*/ 2511843 w 4269205"/>
              <a:gd name="connsiteY10-310" fmla="*/ 614362 h 614362"/>
              <a:gd name="connsiteX11-311" fmla="*/ 3426243 w 4269205"/>
              <a:gd name="connsiteY11-312" fmla="*/ 614362 h 614362"/>
              <a:gd name="connsiteX0-313" fmla="*/ 1755278 w 4265115"/>
              <a:gd name="connsiteY0-314" fmla="*/ 0 h 614362"/>
              <a:gd name="connsiteX1-315" fmla="*/ 1269503 w 4265115"/>
              <a:gd name="connsiteY1-316" fmla="*/ 0 h 614362"/>
              <a:gd name="connsiteX2-317" fmla="*/ 1269503 w 4265115"/>
              <a:gd name="connsiteY2-318" fmla="*/ 138112 h 614362"/>
              <a:gd name="connsiteX3-319" fmla="*/ 1560015 w 4265115"/>
              <a:gd name="connsiteY3-320" fmla="*/ 138112 h 614362"/>
              <a:gd name="connsiteX4-321" fmla="*/ 1560015 w 4265115"/>
              <a:gd name="connsiteY4-322" fmla="*/ 233362 h 614362"/>
              <a:gd name="connsiteX5-323" fmla="*/ 69353 w 4265115"/>
              <a:gd name="connsiteY5-324" fmla="*/ 233362 h 614362"/>
              <a:gd name="connsiteX6-325" fmla="*/ 69353 w 4265115"/>
              <a:gd name="connsiteY6-326" fmla="*/ 361950 h 614362"/>
              <a:gd name="connsiteX7-327" fmla="*/ 4265115 w 4265115"/>
              <a:gd name="connsiteY7-328" fmla="*/ 361950 h 614362"/>
              <a:gd name="connsiteX8-329" fmla="*/ 4265115 w 4265115"/>
              <a:gd name="connsiteY8-330" fmla="*/ 504825 h 614362"/>
              <a:gd name="connsiteX9-331" fmla="*/ 2507753 w 4265115"/>
              <a:gd name="connsiteY9-332" fmla="*/ 504825 h 614362"/>
              <a:gd name="connsiteX10-333" fmla="*/ 2507753 w 4265115"/>
              <a:gd name="connsiteY10-334" fmla="*/ 614362 h 614362"/>
              <a:gd name="connsiteX11-335" fmla="*/ 3422153 w 4265115"/>
              <a:gd name="connsiteY11-336" fmla="*/ 614362 h 614362"/>
              <a:gd name="connsiteX0-337" fmla="*/ 1757889 w 4267726"/>
              <a:gd name="connsiteY0-338" fmla="*/ 0 h 614362"/>
              <a:gd name="connsiteX1-339" fmla="*/ 1272114 w 4267726"/>
              <a:gd name="connsiteY1-340" fmla="*/ 0 h 614362"/>
              <a:gd name="connsiteX2-341" fmla="*/ 1272114 w 4267726"/>
              <a:gd name="connsiteY2-342" fmla="*/ 138112 h 614362"/>
              <a:gd name="connsiteX3-343" fmla="*/ 1562626 w 4267726"/>
              <a:gd name="connsiteY3-344" fmla="*/ 138112 h 614362"/>
              <a:gd name="connsiteX4-345" fmla="*/ 1562626 w 4267726"/>
              <a:gd name="connsiteY4-346" fmla="*/ 233362 h 614362"/>
              <a:gd name="connsiteX5-347" fmla="*/ 71964 w 4267726"/>
              <a:gd name="connsiteY5-348" fmla="*/ 233362 h 614362"/>
              <a:gd name="connsiteX6-349" fmla="*/ 71964 w 4267726"/>
              <a:gd name="connsiteY6-350" fmla="*/ 361950 h 614362"/>
              <a:gd name="connsiteX7-351" fmla="*/ 4267726 w 4267726"/>
              <a:gd name="connsiteY7-352" fmla="*/ 361950 h 614362"/>
              <a:gd name="connsiteX8-353" fmla="*/ 4267726 w 4267726"/>
              <a:gd name="connsiteY8-354" fmla="*/ 504825 h 614362"/>
              <a:gd name="connsiteX9-355" fmla="*/ 2510364 w 4267726"/>
              <a:gd name="connsiteY9-356" fmla="*/ 504825 h 614362"/>
              <a:gd name="connsiteX10-357" fmla="*/ 2510364 w 4267726"/>
              <a:gd name="connsiteY10-358" fmla="*/ 614362 h 614362"/>
              <a:gd name="connsiteX11-359" fmla="*/ 3424764 w 4267726"/>
              <a:gd name="connsiteY11-360" fmla="*/ 614362 h 614362"/>
              <a:gd name="connsiteX0-361" fmla="*/ 1756367 w 4266204"/>
              <a:gd name="connsiteY0-362" fmla="*/ 0 h 614362"/>
              <a:gd name="connsiteX1-363" fmla="*/ 1270592 w 4266204"/>
              <a:gd name="connsiteY1-364" fmla="*/ 0 h 614362"/>
              <a:gd name="connsiteX2-365" fmla="*/ 1270592 w 4266204"/>
              <a:gd name="connsiteY2-366" fmla="*/ 138112 h 614362"/>
              <a:gd name="connsiteX3-367" fmla="*/ 1561104 w 4266204"/>
              <a:gd name="connsiteY3-368" fmla="*/ 138112 h 614362"/>
              <a:gd name="connsiteX4-369" fmla="*/ 1561104 w 4266204"/>
              <a:gd name="connsiteY4-370" fmla="*/ 233362 h 614362"/>
              <a:gd name="connsiteX5-371" fmla="*/ 70442 w 4266204"/>
              <a:gd name="connsiteY5-372" fmla="*/ 233362 h 614362"/>
              <a:gd name="connsiteX6-373" fmla="*/ 70442 w 4266204"/>
              <a:gd name="connsiteY6-374" fmla="*/ 361950 h 614362"/>
              <a:gd name="connsiteX7-375" fmla="*/ 4266204 w 4266204"/>
              <a:gd name="connsiteY7-376" fmla="*/ 361950 h 614362"/>
              <a:gd name="connsiteX8-377" fmla="*/ 4266204 w 4266204"/>
              <a:gd name="connsiteY8-378" fmla="*/ 504825 h 614362"/>
              <a:gd name="connsiteX9-379" fmla="*/ 2508842 w 4266204"/>
              <a:gd name="connsiteY9-380" fmla="*/ 504825 h 614362"/>
              <a:gd name="connsiteX10-381" fmla="*/ 2508842 w 4266204"/>
              <a:gd name="connsiteY10-382" fmla="*/ 614362 h 614362"/>
              <a:gd name="connsiteX11-383" fmla="*/ 3423242 w 4266204"/>
              <a:gd name="connsiteY11-384" fmla="*/ 614362 h 614362"/>
              <a:gd name="connsiteX0-385" fmla="*/ 1756367 w 4266204"/>
              <a:gd name="connsiteY0-386" fmla="*/ 0 h 614362"/>
              <a:gd name="connsiteX1-387" fmla="*/ 1270592 w 4266204"/>
              <a:gd name="connsiteY1-388" fmla="*/ 0 h 614362"/>
              <a:gd name="connsiteX2-389" fmla="*/ 1270592 w 4266204"/>
              <a:gd name="connsiteY2-390" fmla="*/ 138112 h 614362"/>
              <a:gd name="connsiteX3-391" fmla="*/ 1561104 w 4266204"/>
              <a:gd name="connsiteY3-392" fmla="*/ 138112 h 614362"/>
              <a:gd name="connsiteX4-393" fmla="*/ 1561104 w 4266204"/>
              <a:gd name="connsiteY4-394" fmla="*/ 233362 h 614362"/>
              <a:gd name="connsiteX5-395" fmla="*/ 70442 w 4266204"/>
              <a:gd name="connsiteY5-396" fmla="*/ 233362 h 614362"/>
              <a:gd name="connsiteX6-397" fmla="*/ 70442 w 4266204"/>
              <a:gd name="connsiteY6-398" fmla="*/ 361950 h 614362"/>
              <a:gd name="connsiteX7-399" fmla="*/ 4266204 w 4266204"/>
              <a:gd name="connsiteY7-400" fmla="*/ 361950 h 614362"/>
              <a:gd name="connsiteX8-401" fmla="*/ 4266204 w 4266204"/>
              <a:gd name="connsiteY8-402" fmla="*/ 504825 h 614362"/>
              <a:gd name="connsiteX9-403" fmla="*/ 2508842 w 4266204"/>
              <a:gd name="connsiteY9-404" fmla="*/ 504825 h 614362"/>
              <a:gd name="connsiteX10-405" fmla="*/ 2508842 w 4266204"/>
              <a:gd name="connsiteY10-406" fmla="*/ 614362 h 614362"/>
              <a:gd name="connsiteX11-407" fmla="*/ 3423242 w 4266204"/>
              <a:gd name="connsiteY11-408" fmla="*/ 614362 h 614362"/>
              <a:gd name="connsiteX0-409" fmla="*/ 1756367 w 4266204"/>
              <a:gd name="connsiteY0-410" fmla="*/ 0 h 614369"/>
              <a:gd name="connsiteX1-411" fmla="*/ 1270592 w 4266204"/>
              <a:gd name="connsiteY1-412" fmla="*/ 0 h 614369"/>
              <a:gd name="connsiteX2-413" fmla="*/ 1270592 w 4266204"/>
              <a:gd name="connsiteY2-414" fmla="*/ 138112 h 614369"/>
              <a:gd name="connsiteX3-415" fmla="*/ 1561104 w 4266204"/>
              <a:gd name="connsiteY3-416" fmla="*/ 138112 h 614369"/>
              <a:gd name="connsiteX4-417" fmla="*/ 1561104 w 4266204"/>
              <a:gd name="connsiteY4-418" fmla="*/ 233362 h 614369"/>
              <a:gd name="connsiteX5-419" fmla="*/ 70442 w 4266204"/>
              <a:gd name="connsiteY5-420" fmla="*/ 233362 h 614369"/>
              <a:gd name="connsiteX6-421" fmla="*/ 70442 w 4266204"/>
              <a:gd name="connsiteY6-422" fmla="*/ 361950 h 614369"/>
              <a:gd name="connsiteX7-423" fmla="*/ 4266204 w 4266204"/>
              <a:gd name="connsiteY7-424" fmla="*/ 361950 h 614369"/>
              <a:gd name="connsiteX8-425" fmla="*/ 4266204 w 4266204"/>
              <a:gd name="connsiteY8-426" fmla="*/ 504825 h 614369"/>
              <a:gd name="connsiteX9-427" fmla="*/ 2508842 w 4266204"/>
              <a:gd name="connsiteY9-428" fmla="*/ 504825 h 614369"/>
              <a:gd name="connsiteX10-429" fmla="*/ 2508842 w 4266204"/>
              <a:gd name="connsiteY10-430" fmla="*/ 614362 h 614369"/>
              <a:gd name="connsiteX11-431" fmla="*/ 3423242 w 4266204"/>
              <a:gd name="connsiteY11-432" fmla="*/ 614362 h 614369"/>
              <a:gd name="connsiteX0-433" fmla="*/ 1756367 w 4266204"/>
              <a:gd name="connsiteY0-434" fmla="*/ 0 h 614369"/>
              <a:gd name="connsiteX1-435" fmla="*/ 1270592 w 4266204"/>
              <a:gd name="connsiteY1-436" fmla="*/ 0 h 614369"/>
              <a:gd name="connsiteX2-437" fmla="*/ 1270592 w 4266204"/>
              <a:gd name="connsiteY2-438" fmla="*/ 138112 h 614369"/>
              <a:gd name="connsiteX3-439" fmla="*/ 1561104 w 4266204"/>
              <a:gd name="connsiteY3-440" fmla="*/ 138112 h 614369"/>
              <a:gd name="connsiteX4-441" fmla="*/ 1561104 w 4266204"/>
              <a:gd name="connsiteY4-442" fmla="*/ 233362 h 614369"/>
              <a:gd name="connsiteX5-443" fmla="*/ 70442 w 4266204"/>
              <a:gd name="connsiteY5-444" fmla="*/ 233362 h 614369"/>
              <a:gd name="connsiteX6-445" fmla="*/ 70442 w 4266204"/>
              <a:gd name="connsiteY6-446" fmla="*/ 361950 h 614369"/>
              <a:gd name="connsiteX7-447" fmla="*/ 4266204 w 4266204"/>
              <a:gd name="connsiteY7-448" fmla="*/ 361950 h 614369"/>
              <a:gd name="connsiteX8-449" fmla="*/ 4266204 w 4266204"/>
              <a:gd name="connsiteY8-450" fmla="*/ 504825 h 614369"/>
              <a:gd name="connsiteX9-451" fmla="*/ 2508842 w 4266204"/>
              <a:gd name="connsiteY9-452" fmla="*/ 504825 h 614369"/>
              <a:gd name="connsiteX10-453" fmla="*/ 2508842 w 4266204"/>
              <a:gd name="connsiteY10-454" fmla="*/ 614362 h 614369"/>
              <a:gd name="connsiteX11-455" fmla="*/ 3423242 w 4266204"/>
              <a:gd name="connsiteY11-456" fmla="*/ 614362 h 614369"/>
              <a:gd name="connsiteX0-457" fmla="*/ 1756367 w 4266204"/>
              <a:gd name="connsiteY0-458" fmla="*/ 0 h 614369"/>
              <a:gd name="connsiteX1-459" fmla="*/ 1270592 w 4266204"/>
              <a:gd name="connsiteY1-460" fmla="*/ 0 h 614369"/>
              <a:gd name="connsiteX2-461" fmla="*/ 1270592 w 4266204"/>
              <a:gd name="connsiteY2-462" fmla="*/ 138112 h 614369"/>
              <a:gd name="connsiteX3-463" fmla="*/ 1561104 w 4266204"/>
              <a:gd name="connsiteY3-464" fmla="*/ 138112 h 614369"/>
              <a:gd name="connsiteX4-465" fmla="*/ 1561104 w 4266204"/>
              <a:gd name="connsiteY4-466" fmla="*/ 233362 h 614369"/>
              <a:gd name="connsiteX5-467" fmla="*/ 70442 w 4266204"/>
              <a:gd name="connsiteY5-468" fmla="*/ 233362 h 614369"/>
              <a:gd name="connsiteX6-469" fmla="*/ 70442 w 4266204"/>
              <a:gd name="connsiteY6-470" fmla="*/ 361950 h 614369"/>
              <a:gd name="connsiteX7-471" fmla="*/ 4266204 w 4266204"/>
              <a:gd name="connsiteY7-472" fmla="*/ 361950 h 614369"/>
              <a:gd name="connsiteX8-473" fmla="*/ 4266204 w 4266204"/>
              <a:gd name="connsiteY8-474" fmla="*/ 504825 h 614369"/>
              <a:gd name="connsiteX9-475" fmla="*/ 2508842 w 4266204"/>
              <a:gd name="connsiteY9-476" fmla="*/ 504825 h 614369"/>
              <a:gd name="connsiteX10-477" fmla="*/ 2508842 w 4266204"/>
              <a:gd name="connsiteY10-478" fmla="*/ 614362 h 614369"/>
              <a:gd name="connsiteX11-479" fmla="*/ 3423242 w 4266204"/>
              <a:gd name="connsiteY11-480" fmla="*/ 614362 h 614369"/>
              <a:gd name="connsiteX0-481" fmla="*/ 1756367 w 4320198"/>
              <a:gd name="connsiteY0-482" fmla="*/ 0 h 614369"/>
              <a:gd name="connsiteX1-483" fmla="*/ 1270592 w 4320198"/>
              <a:gd name="connsiteY1-484" fmla="*/ 0 h 614369"/>
              <a:gd name="connsiteX2-485" fmla="*/ 1270592 w 4320198"/>
              <a:gd name="connsiteY2-486" fmla="*/ 138112 h 614369"/>
              <a:gd name="connsiteX3-487" fmla="*/ 1561104 w 4320198"/>
              <a:gd name="connsiteY3-488" fmla="*/ 138112 h 614369"/>
              <a:gd name="connsiteX4-489" fmla="*/ 1561104 w 4320198"/>
              <a:gd name="connsiteY4-490" fmla="*/ 233362 h 614369"/>
              <a:gd name="connsiteX5-491" fmla="*/ 70442 w 4320198"/>
              <a:gd name="connsiteY5-492" fmla="*/ 233362 h 614369"/>
              <a:gd name="connsiteX6-493" fmla="*/ 70442 w 4320198"/>
              <a:gd name="connsiteY6-494" fmla="*/ 361950 h 614369"/>
              <a:gd name="connsiteX7-495" fmla="*/ 4266204 w 4320198"/>
              <a:gd name="connsiteY7-496" fmla="*/ 361950 h 614369"/>
              <a:gd name="connsiteX8-497" fmla="*/ 4266204 w 4320198"/>
              <a:gd name="connsiteY8-498" fmla="*/ 504825 h 614369"/>
              <a:gd name="connsiteX9-499" fmla="*/ 2508842 w 4320198"/>
              <a:gd name="connsiteY9-500" fmla="*/ 504825 h 614369"/>
              <a:gd name="connsiteX10-501" fmla="*/ 2508842 w 4320198"/>
              <a:gd name="connsiteY10-502" fmla="*/ 614362 h 614369"/>
              <a:gd name="connsiteX11-503" fmla="*/ 3423242 w 4320198"/>
              <a:gd name="connsiteY11-504" fmla="*/ 614362 h 614369"/>
              <a:gd name="connsiteX0-505" fmla="*/ 1756367 w 4353173"/>
              <a:gd name="connsiteY0-506" fmla="*/ 0 h 614369"/>
              <a:gd name="connsiteX1-507" fmla="*/ 1270592 w 4353173"/>
              <a:gd name="connsiteY1-508" fmla="*/ 0 h 614369"/>
              <a:gd name="connsiteX2-509" fmla="*/ 1270592 w 4353173"/>
              <a:gd name="connsiteY2-510" fmla="*/ 138112 h 614369"/>
              <a:gd name="connsiteX3-511" fmla="*/ 1561104 w 4353173"/>
              <a:gd name="connsiteY3-512" fmla="*/ 138112 h 614369"/>
              <a:gd name="connsiteX4-513" fmla="*/ 1561104 w 4353173"/>
              <a:gd name="connsiteY4-514" fmla="*/ 233362 h 614369"/>
              <a:gd name="connsiteX5-515" fmla="*/ 70442 w 4353173"/>
              <a:gd name="connsiteY5-516" fmla="*/ 233362 h 614369"/>
              <a:gd name="connsiteX6-517" fmla="*/ 70442 w 4353173"/>
              <a:gd name="connsiteY6-518" fmla="*/ 361950 h 614369"/>
              <a:gd name="connsiteX7-519" fmla="*/ 4266204 w 4353173"/>
              <a:gd name="connsiteY7-520" fmla="*/ 361950 h 614369"/>
              <a:gd name="connsiteX8-521" fmla="*/ 4266204 w 4353173"/>
              <a:gd name="connsiteY8-522" fmla="*/ 504825 h 614369"/>
              <a:gd name="connsiteX9-523" fmla="*/ 2508842 w 4353173"/>
              <a:gd name="connsiteY9-524" fmla="*/ 504825 h 614369"/>
              <a:gd name="connsiteX10-525" fmla="*/ 2508842 w 4353173"/>
              <a:gd name="connsiteY10-526" fmla="*/ 614362 h 614369"/>
              <a:gd name="connsiteX11-527" fmla="*/ 3423242 w 4353173"/>
              <a:gd name="connsiteY11-528" fmla="*/ 614362 h 614369"/>
              <a:gd name="connsiteX0-529" fmla="*/ 1756367 w 4351646"/>
              <a:gd name="connsiteY0-530" fmla="*/ 0 h 614369"/>
              <a:gd name="connsiteX1-531" fmla="*/ 1270592 w 4351646"/>
              <a:gd name="connsiteY1-532" fmla="*/ 0 h 614369"/>
              <a:gd name="connsiteX2-533" fmla="*/ 1270592 w 4351646"/>
              <a:gd name="connsiteY2-534" fmla="*/ 138112 h 614369"/>
              <a:gd name="connsiteX3-535" fmla="*/ 1561104 w 4351646"/>
              <a:gd name="connsiteY3-536" fmla="*/ 138112 h 614369"/>
              <a:gd name="connsiteX4-537" fmla="*/ 1561104 w 4351646"/>
              <a:gd name="connsiteY4-538" fmla="*/ 233362 h 614369"/>
              <a:gd name="connsiteX5-539" fmla="*/ 70442 w 4351646"/>
              <a:gd name="connsiteY5-540" fmla="*/ 233362 h 614369"/>
              <a:gd name="connsiteX6-541" fmla="*/ 70442 w 4351646"/>
              <a:gd name="connsiteY6-542" fmla="*/ 361950 h 614369"/>
              <a:gd name="connsiteX7-543" fmla="*/ 4266204 w 4351646"/>
              <a:gd name="connsiteY7-544" fmla="*/ 361950 h 614369"/>
              <a:gd name="connsiteX8-545" fmla="*/ 4266204 w 4351646"/>
              <a:gd name="connsiteY8-546" fmla="*/ 504825 h 614369"/>
              <a:gd name="connsiteX9-547" fmla="*/ 2508842 w 4351646"/>
              <a:gd name="connsiteY9-548" fmla="*/ 504825 h 614369"/>
              <a:gd name="connsiteX10-549" fmla="*/ 2508842 w 4351646"/>
              <a:gd name="connsiteY10-550" fmla="*/ 614362 h 614369"/>
              <a:gd name="connsiteX11-551" fmla="*/ 3423242 w 4351646"/>
              <a:gd name="connsiteY11-552" fmla="*/ 614362 h 614369"/>
              <a:gd name="connsiteX0-553" fmla="*/ 1756367 w 4350432"/>
              <a:gd name="connsiteY0-554" fmla="*/ 0 h 614369"/>
              <a:gd name="connsiteX1-555" fmla="*/ 1270592 w 4350432"/>
              <a:gd name="connsiteY1-556" fmla="*/ 0 h 614369"/>
              <a:gd name="connsiteX2-557" fmla="*/ 1270592 w 4350432"/>
              <a:gd name="connsiteY2-558" fmla="*/ 138112 h 614369"/>
              <a:gd name="connsiteX3-559" fmla="*/ 1561104 w 4350432"/>
              <a:gd name="connsiteY3-560" fmla="*/ 138112 h 614369"/>
              <a:gd name="connsiteX4-561" fmla="*/ 1561104 w 4350432"/>
              <a:gd name="connsiteY4-562" fmla="*/ 233362 h 614369"/>
              <a:gd name="connsiteX5-563" fmla="*/ 70442 w 4350432"/>
              <a:gd name="connsiteY5-564" fmla="*/ 233362 h 614369"/>
              <a:gd name="connsiteX6-565" fmla="*/ 70442 w 4350432"/>
              <a:gd name="connsiteY6-566" fmla="*/ 361950 h 614369"/>
              <a:gd name="connsiteX7-567" fmla="*/ 4266204 w 4350432"/>
              <a:gd name="connsiteY7-568" fmla="*/ 361950 h 614369"/>
              <a:gd name="connsiteX8-569" fmla="*/ 4266204 w 4350432"/>
              <a:gd name="connsiteY8-570" fmla="*/ 504825 h 614369"/>
              <a:gd name="connsiteX9-571" fmla="*/ 2508842 w 4350432"/>
              <a:gd name="connsiteY9-572" fmla="*/ 504825 h 614369"/>
              <a:gd name="connsiteX10-573" fmla="*/ 2508842 w 4350432"/>
              <a:gd name="connsiteY10-574" fmla="*/ 614362 h 614369"/>
              <a:gd name="connsiteX11-575" fmla="*/ 3423242 w 4350432"/>
              <a:gd name="connsiteY11-576" fmla="*/ 614362 h 614369"/>
              <a:gd name="connsiteX0-577" fmla="*/ 1756367 w 4348660"/>
              <a:gd name="connsiteY0-578" fmla="*/ 0 h 614369"/>
              <a:gd name="connsiteX1-579" fmla="*/ 1270592 w 4348660"/>
              <a:gd name="connsiteY1-580" fmla="*/ 0 h 614369"/>
              <a:gd name="connsiteX2-581" fmla="*/ 1270592 w 4348660"/>
              <a:gd name="connsiteY2-582" fmla="*/ 138112 h 614369"/>
              <a:gd name="connsiteX3-583" fmla="*/ 1561104 w 4348660"/>
              <a:gd name="connsiteY3-584" fmla="*/ 138112 h 614369"/>
              <a:gd name="connsiteX4-585" fmla="*/ 1561104 w 4348660"/>
              <a:gd name="connsiteY4-586" fmla="*/ 233362 h 614369"/>
              <a:gd name="connsiteX5-587" fmla="*/ 70442 w 4348660"/>
              <a:gd name="connsiteY5-588" fmla="*/ 233362 h 614369"/>
              <a:gd name="connsiteX6-589" fmla="*/ 70442 w 4348660"/>
              <a:gd name="connsiteY6-590" fmla="*/ 361950 h 614369"/>
              <a:gd name="connsiteX7-591" fmla="*/ 4266204 w 4348660"/>
              <a:gd name="connsiteY7-592" fmla="*/ 361950 h 614369"/>
              <a:gd name="connsiteX8-593" fmla="*/ 4266204 w 4348660"/>
              <a:gd name="connsiteY8-594" fmla="*/ 504825 h 614369"/>
              <a:gd name="connsiteX9-595" fmla="*/ 2508842 w 4348660"/>
              <a:gd name="connsiteY9-596" fmla="*/ 504825 h 614369"/>
              <a:gd name="connsiteX10-597" fmla="*/ 2508842 w 4348660"/>
              <a:gd name="connsiteY10-598" fmla="*/ 614362 h 614369"/>
              <a:gd name="connsiteX11-599" fmla="*/ 3423242 w 4348660"/>
              <a:gd name="connsiteY11-600" fmla="*/ 614362 h 61436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4348660" h="614369">
                <a:moveTo>
                  <a:pt x="1756367" y="0"/>
                </a:moveTo>
                <a:lnTo>
                  <a:pt x="1270592" y="0"/>
                </a:lnTo>
                <a:cubicBezTo>
                  <a:pt x="1178678" y="-320"/>
                  <a:pt x="1180276" y="139232"/>
                  <a:pt x="1270592" y="138112"/>
                </a:cubicBezTo>
                <a:lnTo>
                  <a:pt x="1561104" y="138112"/>
                </a:lnTo>
                <a:cubicBezTo>
                  <a:pt x="1636234" y="138691"/>
                  <a:pt x="1624245" y="235181"/>
                  <a:pt x="1561104" y="233362"/>
                </a:cubicBezTo>
                <a:lnTo>
                  <a:pt x="70442" y="233362"/>
                </a:lnTo>
                <a:cubicBezTo>
                  <a:pt x="-25468" y="231466"/>
                  <a:pt x="-21472" y="361447"/>
                  <a:pt x="70442" y="361950"/>
                </a:cubicBezTo>
                <a:lnTo>
                  <a:pt x="4266204" y="361950"/>
                </a:lnTo>
                <a:cubicBezTo>
                  <a:pt x="4380498" y="360820"/>
                  <a:pt x="4371706" y="505955"/>
                  <a:pt x="4266204" y="504825"/>
                </a:cubicBezTo>
                <a:lnTo>
                  <a:pt x="2508842" y="504825"/>
                </a:lnTo>
                <a:cubicBezTo>
                  <a:pt x="2438507" y="504571"/>
                  <a:pt x="2440906" y="615415"/>
                  <a:pt x="2508842" y="614362"/>
                </a:cubicBezTo>
                <a:lnTo>
                  <a:pt x="3423242" y="614362"/>
                </a:lnTo>
              </a:path>
            </a:pathLst>
          </a:custGeom>
          <a:noFill/>
          <a:ln w="12700" cap="rnd">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e7d195523061f1c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hidden="1"/>
          <p:cNvSpPr txBox="1"/>
          <p:nvPr/>
        </p:nvSpPr>
        <p:spPr>
          <a:xfrm>
            <a:off x="-355600" y="1803400"/>
            <a:ext cx="1016000" cy="1016000"/>
          </a:xfrm>
          <a:prstGeom prst="rect">
            <a:avLst/>
          </a:prstGeom>
          <a:noFill/>
        </p:spPr>
        <p:txBody>
          <a:bodyPr vert="wordArtVert" rtlCol="0">
            <a:spAutoFit/>
          </a:bodyPr>
          <a:lstStyle/>
          <a:p>
            <a:r>
              <a:rPr lang="en-US" altLang="zh-CN" sz="100"/>
              <a:t>e7d195523061f1c0c30ee18c1b05f65d12b38e2533cb2ccdAE0CC34CB5CBEBFAEC353FED4DECE97C3E379FD1D933F5E4DC18EF8EA6B7A1130D5F6DE9DD2BE4B0A8C9126ACE5083D1F5A9E323B29CCFC7691F46984C00CB5F1B63ACA4B74FB33C8D6181CFDC7BBC48AEE2CCC043610F82E624FEBF5863C515A2BA1F8D5AFB4CC303066A8E6E7A4D67</a:t>
            </a:r>
            <a:endParaRPr lang="zh-CN" altLang="en-US" sz="100"/>
          </a:p>
        </p:txBody>
      </p:sp>
      <p:pic>
        <p:nvPicPr>
          <p:cNvPr id="5" name="图片 4">
            <a:extLst>
              <a:ext uri="{FF2B5EF4-FFF2-40B4-BE49-F238E27FC236}">
                <a16:creationId xmlns:a16="http://schemas.microsoft.com/office/drawing/2014/main" id="{6799ED14-16E1-AF4B-B4E1-048C97652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3650" y="241300"/>
            <a:ext cx="7124700" cy="6375400"/>
          </a:xfrm>
          <a:prstGeom prst="rect">
            <a:avLst/>
          </a:prstGeom>
        </p:spPr>
      </p:pic>
    </p:spTree>
    <p:extLst>
      <p:ext uri="{BB962C8B-B14F-4D97-AF65-F5344CB8AC3E}">
        <p14:creationId xmlns:p14="http://schemas.microsoft.com/office/powerpoint/2010/main" val="4243449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任意多边形: 形状 48"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a:spLocks noChangeAspect="1"/>
          </p:cNvSpPr>
          <p:nvPr/>
        </p:nvSpPr>
        <p:spPr>
          <a:xfrm>
            <a:off x="828513" y="5797436"/>
            <a:ext cx="2160000" cy="305160"/>
          </a:xfrm>
          <a:custGeom>
            <a:avLst/>
            <a:gdLst>
              <a:gd name="connsiteX0" fmla="*/ 1685925 w 4195762"/>
              <a:gd name="connsiteY0" fmla="*/ 0 h 614362"/>
              <a:gd name="connsiteX1" fmla="*/ 1200150 w 4195762"/>
              <a:gd name="connsiteY1" fmla="*/ 0 h 614362"/>
              <a:gd name="connsiteX2" fmla="*/ 1200150 w 4195762"/>
              <a:gd name="connsiteY2" fmla="*/ 138112 h 614362"/>
              <a:gd name="connsiteX3" fmla="*/ 1490662 w 4195762"/>
              <a:gd name="connsiteY3" fmla="*/ 138112 h 614362"/>
              <a:gd name="connsiteX4" fmla="*/ 1490662 w 4195762"/>
              <a:gd name="connsiteY4" fmla="*/ 233362 h 614362"/>
              <a:gd name="connsiteX5" fmla="*/ 0 w 4195762"/>
              <a:gd name="connsiteY5" fmla="*/ 233362 h 614362"/>
              <a:gd name="connsiteX6" fmla="*/ 0 w 4195762"/>
              <a:gd name="connsiteY6" fmla="*/ 361950 h 614362"/>
              <a:gd name="connsiteX7" fmla="*/ 4195762 w 4195762"/>
              <a:gd name="connsiteY7" fmla="*/ 361950 h 614362"/>
              <a:gd name="connsiteX8" fmla="*/ 4195762 w 4195762"/>
              <a:gd name="connsiteY8" fmla="*/ 504825 h 614362"/>
              <a:gd name="connsiteX9" fmla="*/ 2438400 w 4195762"/>
              <a:gd name="connsiteY9" fmla="*/ 504825 h 614362"/>
              <a:gd name="connsiteX10" fmla="*/ 2438400 w 4195762"/>
              <a:gd name="connsiteY10" fmla="*/ 614362 h 614362"/>
              <a:gd name="connsiteX11" fmla="*/ 3352800 w 4195762"/>
              <a:gd name="connsiteY11" fmla="*/ 614362 h 614362"/>
              <a:gd name="connsiteX0-1" fmla="*/ 1685925 w 4195762"/>
              <a:gd name="connsiteY0-2" fmla="*/ 0 h 614362"/>
              <a:gd name="connsiteX1-3" fmla="*/ 1200150 w 4195762"/>
              <a:gd name="connsiteY1-4" fmla="*/ 0 h 614362"/>
              <a:gd name="connsiteX2-5" fmla="*/ 1200150 w 4195762"/>
              <a:gd name="connsiteY2-6" fmla="*/ 138112 h 614362"/>
              <a:gd name="connsiteX3-7" fmla="*/ 1490662 w 4195762"/>
              <a:gd name="connsiteY3-8" fmla="*/ 138112 h 614362"/>
              <a:gd name="connsiteX4-9" fmla="*/ 1490662 w 4195762"/>
              <a:gd name="connsiteY4-10" fmla="*/ 233362 h 614362"/>
              <a:gd name="connsiteX5-11" fmla="*/ 0 w 4195762"/>
              <a:gd name="connsiteY5-12" fmla="*/ 233362 h 614362"/>
              <a:gd name="connsiteX6-13" fmla="*/ 0 w 4195762"/>
              <a:gd name="connsiteY6-14" fmla="*/ 361950 h 614362"/>
              <a:gd name="connsiteX7-15" fmla="*/ 4195762 w 4195762"/>
              <a:gd name="connsiteY7-16" fmla="*/ 361950 h 614362"/>
              <a:gd name="connsiteX8-17" fmla="*/ 4195762 w 4195762"/>
              <a:gd name="connsiteY8-18" fmla="*/ 504825 h 614362"/>
              <a:gd name="connsiteX9-19" fmla="*/ 2438400 w 4195762"/>
              <a:gd name="connsiteY9-20" fmla="*/ 504825 h 614362"/>
              <a:gd name="connsiteX10-21" fmla="*/ 2438400 w 4195762"/>
              <a:gd name="connsiteY10-22" fmla="*/ 614362 h 614362"/>
              <a:gd name="connsiteX11-23" fmla="*/ 3352800 w 4195762"/>
              <a:gd name="connsiteY11-24" fmla="*/ 614362 h 614362"/>
              <a:gd name="connsiteX0-25" fmla="*/ 1685925 w 4195762"/>
              <a:gd name="connsiteY0-26" fmla="*/ 0 h 614362"/>
              <a:gd name="connsiteX1-27" fmla="*/ 1200150 w 4195762"/>
              <a:gd name="connsiteY1-28" fmla="*/ 0 h 614362"/>
              <a:gd name="connsiteX2-29" fmla="*/ 1200150 w 4195762"/>
              <a:gd name="connsiteY2-30" fmla="*/ 138112 h 614362"/>
              <a:gd name="connsiteX3-31" fmla="*/ 1490662 w 4195762"/>
              <a:gd name="connsiteY3-32" fmla="*/ 138112 h 614362"/>
              <a:gd name="connsiteX4-33" fmla="*/ 1490662 w 4195762"/>
              <a:gd name="connsiteY4-34" fmla="*/ 233362 h 614362"/>
              <a:gd name="connsiteX5-35" fmla="*/ 0 w 4195762"/>
              <a:gd name="connsiteY5-36" fmla="*/ 233362 h 614362"/>
              <a:gd name="connsiteX6-37" fmla="*/ 0 w 4195762"/>
              <a:gd name="connsiteY6-38" fmla="*/ 361950 h 614362"/>
              <a:gd name="connsiteX7-39" fmla="*/ 4195762 w 4195762"/>
              <a:gd name="connsiteY7-40" fmla="*/ 361950 h 614362"/>
              <a:gd name="connsiteX8-41" fmla="*/ 4195762 w 4195762"/>
              <a:gd name="connsiteY8-42" fmla="*/ 504825 h 614362"/>
              <a:gd name="connsiteX9-43" fmla="*/ 2438400 w 4195762"/>
              <a:gd name="connsiteY9-44" fmla="*/ 504825 h 614362"/>
              <a:gd name="connsiteX10-45" fmla="*/ 2438400 w 4195762"/>
              <a:gd name="connsiteY10-46" fmla="*/ 614362 h 614362"/>
              <a:gd name="connsiteX11-47" fmla="*/ 3352800 w 4195762"/>
              <a:gd name="connsiteY11-48" fmla="*/ 614362 h 614362"/>
              <a:gd name="connsiteX0-49" fmla="*/ 1685925 w 4195762"/>
              <a:gd name="connsiteY0-50" fmla="*/ 0 h 614362"/>
              <a:gd name="connsiteX1-51" fmla="*/ 1200150 w 4195762"/>
              <a:gd name="connsiteY1-52" fmla="*/ 0 h 614362"/>
              <a:gd name="connsiteX2-53" fmla="*/ 1200150 w 4195762"/>
              <a:gd name="connsiteY2-54" fmla="*/ 138112 h 614362"/>
              <a:gd name="connsiteX3-55" fmla="*/ 1490662 w 4195762"/>
              <a:gd name="connsiteY3-56" fmla="*/ 138112 h 614362"/>
              <a:gd name="connsiteX4-57" fmla="*/ 1490662 w 4195762"/>
              <a:gd name="connsiteY4-58" fmla="*/ 233362 h 614362"/>
              <a:gd name="connsiteX5-59" fmla="*/ 0 w 4195762"/>
              <a:gd name="connsiteY5-60" fmla="*/ 233362 h 614362"/>
              <a:gd name="connsiteX6-61" fmla="*/ 0 w 4195762"/>
              <a:gd name="connsiteY6-62" fmla="*/ 361950 h 614362"/>
              <a:gd name="connsiteX7-63" fmla="*/ 4195762 w 4195762"/>
              <a:gd name="connsiteY7-64" fmla="*/ 361950 h 614362"/>
              <a:gd name="connsiteX8-65" fmla="*/ 4195762 w 4195762"/>
              <a:gd name="connsiteY8-66" fmla="*/ 504825 h 614362"/>
              <a:gd name="connsiteX9-67" fmla="*/ 2438400 w 4195762"/>
              <a:gd name="connsiteY9-68" fmla="*/ 504825 h 614362"/>
              <a:gd name="connsiteX10-69" fmla="*/ 2438400 w 4195762"/>
              <a:gd name="connsiteY10-70" fmla="*/ 614362 h 614362"/>
              <a:gd name="connsiteX11-71" fmla="*/ 3352800 w 4195762"/>
              <a:gd name="connsiteY11-72" fmla="*/ 614362 h 614362"/>
              <a:gd name="connsiteX0-73" fmla="*/ 1685925 w 4195762"/>
              <a:gd name="connsiteY0-74" fmla="*/ 0 h 614362"/>
              <a:gd name="connsiteX1-75" fmla="*/ 1200150 w 4195762"/>
              <a:gd name="connsiteY1-76" fmla="*/ 0 h 614362"/>
              <a:gd name="connsiteX2-77" fmla="*/ 1200150 w 4195762"/>
              <a:gd name="connsiteY2-78" fmla="*/ 138112 h 614362"/>
              <a:gd name="connsiteX3-79" fmla="*/ 1490662 w 4195762"/>
              <a:gd name="connsiteY3-80" fmla="*/ 138112 h 614362"/>
              <a:gd name="connsiteX4-81" fmla="*/ 1490662 w 4195762"/>
              <a:gd name="connsiteY4-82" fmla="*/ 233362 h 614362"/>
              <a:gd name="connsiteX5-83" fmla="*/ 0 w 4195762"/>
              <a:gd name="connsiteY5-84" fmla="*/ 233362 h 614362"/>
              <a:gd name="connsiteX6-85" fmla="*/ 0 w 4195762"/>
              <a:gd name="connsiteY6-86" fmla="*/ 361950 h 614362"/>
              <a:gd name="connsiteX7-87" fmla="*/ 4195762 w 4195762"/>
              <a:gd name="connsiteY7-88" fmla="*/ 361950 h 614362"/>
              <a:gd name="connsiteX8-89" fmla="*/ 4195762 w 4195762"/>
              <a:gd name="connsiteY8-90" fmla="*/ 504825 h 614362"/>
              <a:gd name="connsiteX9-91" fmla="*/ 2438400 w 4195762"/>
              <a:gd name="connsiteY9-92" fmla="*/ 504825 h 614362"/>
              <a:gd name="connsiteX10-93" fmla="*/ 2438400 w 4195762"/>
              <a:gd name="connsiteY10-94" fmla="*/ 614362 h 614362"/>
              <a:gd name="connsiteX11-95" fmla="*/ 3352800 w 4195762"/>
              <a:gd name="connsiteY11-96" fmla="*/ 614362 h 614362"/>
              <a:gd name="connsiteX0-97" fmla="*/ 1685925 w 4195762"/>
              <a:gd name="connsiteY0-98" fmla="*/ 0 h 614362"/>
              <a:gd name="connsiteX1-99" fmla="*/ 1200150 w 4195762"/>
              <a:gd name="connsiteY1-100" fmla="*/ 0 h 614362"/>
              <a:gd name="connsiteX2-101" fmla="*/ 1200150 w 4195762"/>
              <a:gd name="connsiteY2-102" fmla="*/ 138112 h 614362"/>
              <a:gd name="connsiteX3-103" fmla="*/ 1490662 w 4195762"/>
              <a:gd name="connsiteY3-104" fmla="*/ 138112 h 614362"/>
              <a:gd name="connsiteX4-105" fmla="*/ 1490662 w 4195762"/>
              <a:gd name="connsiteY4-106" fmla="*/ 233362 h 614362"/>
              <a:gd name="connsiteX5-107" fmla="*/ 0 w 4195762"/>
              <a:gd name="connsiteY5-108" fmla="*/ 233362 h 614362"/>
              <a:gd name="connsiteX6-109" fmla="*/ 0 w 4195762"/>
              <a:gd name="connsiteY6-110" fmla="*/ 361950 h 614362"/>
              <a:gd name="connsiteX7-111" fmla="*/ 4195762 w 4195762"/>
              <a:gd name="connsiteY7-112" fmla="*/ 361950 h 614362"/>
              <a:gd name="connsiteX8-113" fmla="*/ 4195762 w 4195762"/>
              <a:gd name="connsiteY8-114" fmla="*/ 504825 h 614362"/>
              <a:gd name="connsiteX9-115" fmla="*/ 2438400 w 4195762"/>
              <a:gd name="connsiteY9-116" fmla="*/ 504825 h 614362"/>
              <a:gd name="connsiteX10-117" fmla="*/ 2438400 w 4195762"/>
              <a:gd name="connsiteY10-118" fmla="*/ 614362 h 614362"/>
              <a:gd name="connsiteX11-119" fmla="*/ 3352800 w 4195762"/>
              <a:gd name="connsiteY11-120" fmla="*/ 614362 h 614362"/>
              <a:gd name="connsiteX0-121" fmla="*/ 1685925 w 4195762"/>
              <a:gd name="connsiteY0-122" fmla="*/ 0 h 614362"/>
              <a:gd name="connsiteX1-123" fmla="*/ 1200150 w 4195762"/>
              <a:gd name="connsiteY1-124" fmla="*/ 0 h 614362"/>
              <a:gd name="connsiteX2-125" fmla="*/ 1200150 w 4195762"/>
              <a:gd name="connsiteY2-126" fmla="*/ 138112 h 614362"/>
              <a:gd name="connsiteX3-127" fmla="*/ 1490662 w 4195762"/>
              <a:gd name="connsiteY3-128" fmla="*/ 138112 h 614362"/>
              <a:gd name="connsiteX4-129" fmla="*/ 1490662 w 4195762"/>
              <a:gd name="connsiteY4-130" fmla="*/ 233362 h 614362"/>
              <a:gd name="connsiteX5-131" fmla="*/ 0 w 4195762"/>
              <a:gd name="connsiteY5-132" fmla="*/ 233362 h 614362"/>
              <a:gd name="connsiteX6-133" fmla="*/ 0 w 4195762"/>
              <a:gd name="connsiteY6-134" fmla="*/ 361950 h 614362"/>
              <a:gd name="connsiteX7-135" fmla="*/ 4195762 w 4195762"/>
              <a:gd name="connsiteY7-136" fmla="*/ 361950 h 614362"/>
              <a:gd name="connsiteX8-137" fmla="*/ 4195762 w 4195762"/>
              <a:gd name="connsiteY8-138" fmla="*/ 504825 h 614362"/>
              <a:gd name="connsiteX9-139" fmla="*/ 2438400 w 4195762"/>
              <a:gd name="connsiteY9-140" fmla="*/ 504825 h 614362"/>
              <a:gd name="connsiteX10-141" fmla="*/ 2438400 w 4195762"/>
              <a:gd name="connsiteY10-142" fmla="*/ 614362 h 614362"/>
              <a:gd name="connsiteX11-143" fmla="*/ 3352800 w 4195762"/>
              <a:gd name="connsiteY11-144" fmla="*/ 614362 h 614362"/>
              <a:gd name="connsiteX0-145" fmla="*/ 1685925 w 4195762"/>
              <a:gd name="connsiteY0-146" fmla="*/ 0 h 614362"/>
              <a:gd name="connsiteX1-147" fmla="*/ 1200150 w 4195762"/>
              <a:gd name="connsiteY1-148" fmla="*/ 0 h 614362"/>
              <a:gd name="connsiteX2-149" fmla="*/ 1200150 w 4195762"/>
              <a:gd name="connsiteY2-150" fmla="*/ 138112 h 614362"/>
              <a:gd name="connsiteX3-151" fmla="*/ 1490662 w 4195762"/>
              <a:gd name="connsiteY3-152" fmla="*/ 138112 h 614362"/>
              <a:gd name="connsiteX4-153" fmla="*/ 1490662 w 4195762"/>
              <a:gd name="connsiteY4-154" fmla="*/ 233362 h 614362"/>
              <a:gd name="connsiteX5-155" fmla="*/ 0 w 4195762"/>
              <a:gd name="connsiteY5-156" fmla="*/ 233362 h 614362"/>
              <a:gd name="connsiteX6-157" fmla="*/ 0 w 4195762"/>
              <a:gd name="connsiteY6-158" fmla="*/ 361950 h 614362"/>
              <a:gd name="connsiteX7-159" fmla="*/ 4195762 w 4195762"/>
              <a:gd name="connsiteY7-160" fmla="*/ 361950 h 614362"/>
              <a:gd name="connsiteX8-161" fmla="*/ 4195762 w 4195762"/>
              <a:gd name="connsiteY8-162" fmla="*/ 504825 h 614362"/>
              <a:gd name="connsiteX9-163" fmla="*/ 2438400 w 4195762"/>
              <a:gd name="connsiteY9-164" fmla="*/ 504825 h 614362"/>
              <a:gd name="connsiteX10-165" fmla="*/ 2438400 w 4195762"/>
              <a:gd name="connsiteY10-166" fmla="*/ 614362 h 614362"/>
              <a:gd name="connsiteX11-167" fmla="*/ 3352800 w 4195762"/>
              <a:gd name="connsiteY11-168" fmla="*/ 614362 h 614362"/>
              <a:gd name="connsiteX0-169" fmla="*/ 1685925 w 4195762"/>
              <a:gd name="connsiteY0-170" fmla="*/ 0 h 614362"/>
              <a:gd name="connsiteX1-171" fmla="*/ 1200150 w 4195762"/>
              <a:gd name="connsiteY1-172" fmla="*/ 0 h 614362"/>
              <a:gd name="connsiteX2-173" fmla="*/ 1200150 w 4195762"/>
              <a:gd name="connsiteY2-174" fmla="*/ 138112 h 614362"/>
              <a:gd name="connsiteX3-175" fmla="*/ 1490662 w 4195762"/>
              <a:gd name="connsiteY3-176" fmla="*/ 138112 h 614362"/>
              <a:gd name="connsiteX4-177" fmla="*/ 1490662 w 4195762"/>
              <a:gd name="connsiteY4-178" fmla="*/ 233362 h 614362"/>
              <a:gd name="connsiteX5-179" fmla="*/ 0 w 4195762"/>
              <a:gd name="connsiteY5-180" fmla="*/ 233362 h 614362"/>
              <a:gd name="connsiteX6-181" fmla="*/ 0 w 4195762"/>
              <a:gd name="connsiteY6-182" fmla="*/ 361950 h 614362"/>
              <a:gd name="connsiteX7-183" fmla="*/ 4195762 w 4195762"/>
              <a:gd name="connsiteY7-184" fmla="*/ 361950 h 614362"/>
              <a:gd name="connsiteX8-185" fmla="*/ 4195762 w 4195762"/>
              <a:gd name="connsiteY8-186" fmla="*/ 504825 h 614362"/>
              <a:gd name="connsiteX9-187" fmla="*/ 2438400 w 4195762"/>
              <a:gd name="connsiteY9-188" fmla="*/ 504825 h 614362"/>
              <a:gd name="connsiteX10-189" fmla="*/ 2438400 w 4195762"/>
              <a:gd name="connsiteY10-190" fmla="*/ 614362 h 614362"/>
              <a:gd name="connsiteX11-191" fmla="*/ 3352800 w 4195762"/>
              <a:gd name="connsiteY11-192" fmla="*/ 614362 h 614362"/>
              <a:gd name="connsiteX0-193" fmla="*/ 1685925 w 4195762"/>
              <a:gd name="connsiteY0-194" fmla="*/ 0 h 614362"/>
              <a:gd name="connsiteX1-195" fmla="*/ 1200150 w 4195762"/>
              <a:gd name="connsiteY1-196" fmla="*/ 0 h 614362"/>
              <a:gd name="connsiteX2-197" fmla="*/ 1200150 w 4195762"/>
              <a:gd name="connsiteY2-198" fmla="*/ 138112 h 614362"/>
              <a:gd name="connsiteX3-199" fmla="*/ 1490662 w 4195762"/>
              <a:gd name="connsiteY3-200" fmla="*/ 138112 h 614362"/>
              <a:gd name="connsiteX4-201" fmla="*/ 1490662 w 4195762"/>
              <a:gd name="connsiteY4-202" fmla="*/ 233362 h 614362"/>
              <a:gd name="connsiteX5-203" fmla="*/ 0 w 4195762"/>
              <a:gd name="connsiteY5-204" fmla="*/ 233362 h 614362"/>
              <a:gd name="connsiteX6-205" fmla="*/ 0 w 4195762"/>
              <a:gd name="connsiteY6-206" fmla="*/ 361950 h 614362"/>
              <a:gd name="connsiteX7-207" fmla="*/ 4195762 w 4195762"/>
              <a:gd name="connsiteY7-208" fmla="*/ 361950 h 614362"/>
              <a:gd name="connsiteX8-209" fmla="*/ 4195762 w 4195762"/>
              <a:gd name="connsiteY8-210" fmla="*/ 504825 h 614362"/>
              <a:gd name="connsiteX9-211" fmla="*/ 2438400 w 4195762"/>
              <a:gd name="connsiteY9-212" fmla="*/ 504825 h 614362"/>
              <a:gd name="connsiteX10-213" fmla="*/ 2438400 w 4195762"/>
              <a:gd name="connsiteY10-214" fmla="*/ 614362 h 614362"/>
              <a:gd name="connsiteX11-215" fmla="*/ 3352800 w 4195762"/>
              <a:gd name="connsiteY11-216" fmla="*/ 614362 h 614362"/>
              <a:gd name="connsiteX0-217" fmla="*/ 1685925 w 4195762"/>
              <a:gd name="connsiteY0-218" fmla="*/ 0 h 614362"/>
              <a:gd name="connsiteX1-219" fmla="*/ 1200150 w 4195762"/>
              <a:gd name="connsiteY1-220" fmla="*/ 0 h 614362"/>
              <a:gd name="connsiteX2-221" fmla="*/ 1200150 w 4195762"/>
              <a:gd name="connsiteY2-222" fmla="*/ 138112 h 614362"/>
              <a:gd name="connsiteX3-223" fmla="*/ 1490662 w 4195762"/>
              <a:gd name="connsiteY3-224" fmla="*/ 138112 h 614362"/>
              <a:gd name="connsiteX4-225" fmla="*/ 1490662 w 4195762"/>
              <a:gd name="connsiteY4-226" fmla="*/ 233362 h 614362"/>
              <a:gd name="connsiteX5-227" fmla="*/ 0 w 4195762"/>
              <a:gd name="connsiteY5-228" fmla="*/ 233362 h 614362"/>
              <a:gd name="connsiteX6-229" fmla="*/ 0 w 4195762"/>
              <a:gd name="connsiteY6-230" fmla="*/ 361950 h 614362"/>
              <a:gd name="connsiteX7-231" fmla="*/ 4195762 w 4195762"/>
              <a:gd name="connsiteY7-232" fmla="*/ 361950 h 614362"/>
              <a:gd name="connsiteX8-233" fmla="*/ 4195762 w 4195762"/>
              <a:gd name="connsiteY8-234" fmla="*/ 504825 h 614362"/>
              <a:gd name="connsiteX9-235" fmla="*/ 2438400 w 4195762"/>
              <a:gd name="connsiteY9-236" fmla="*/ 504825 h 614362"/>
              <a:gd name="connsiteX10-237" fmla="*/ 2438400 w 4195762"/>
              <a:gd name="connsiteY10-238" fmla="*/ 614362 h 614362"/>
              <a:gd name="connsiteX11-239" fmla="*/ 3352800 w 4195762"/>
              <a:gd name="connsiteY11-240" fmla="*/ 614362 h 614362"/>
              <a:gd name="connsiteX0-241" fmla="*/ 1685925 w 4195762"/>
              <a:gd name="connsiteY0-242" fmla="*/ 0 h 614362"/>
              <a:gd name="connsiteX1-243" fmla="*/ 1200150 w 4195762"/>
              <a:gd name="connsiteY1-244" fmla="*/ 0 h 614362"/>
              <a:gd name="connsiteX2-245" fmla="*/ 1200150 w 4195762"/>
              <a:gd name="connsiteY2-246" fmla="*/ 138112 h 614362"/>
              <a:gd name="connsiteX3-247" fmla="*/ 1490662 w 4195762"/>
              <a:gd name="connsiteY3-248" fmla="*/ 138112 h 614362"/>
              <a:gd name="connsiteX4-249" fmla="*/ 1490662 w 4195762"/>
              <a:gd name="connsiteY4-250" fmla="*/ 233362 h 614362"/>
              <a:gd name="connsiteX5-251" fmla="*/ 0 w 4195762"/>
              <a:gd name="connsiteY5-252" fmla="*/ 233362 h 614362"/>
              <a:gd name="connsiteX6-253" fmla="*/ 0 w 4195762"/>
              <a:gd name="connsiteY6-254" fmla="*/ 361950 h 614362"/>
              <a:gd name="connsiteX7-255" fmla="*/ 4195762 w 4195762"/>
              <a:gd name="connsiteY7-256" fmla="*/ 361950 h 614362"/>
              <a:gd name="connsiteX8-257" fmla="*/ 4195762 w 4195762"/>
              <a:gd name="connsiteY8-258" fmla="*/ 504825 h 614362"/>
              <a:gd name="connsiteX9-259" fmla="*/ 2438400 w 4195762"/>
              <a:gd name="connsiteY9-260" fmla="*/ 504825 h 614362"/>
              <a:gd name="connsiteX10-261" fmla="*/ 2438400 w 4195762"/>
              <a:gd name="connsiteY10-262" fmla="*/ 614362 h 614362"/>
              <a:gd name="connsiteX11-263" fmla="*/ 3352800 w 4195762"/>
              <a:gd name="connsiteY11-264" fmla="*/ 614362 h 614362"/>
              <a:gd name="connsiteX0-265" fmla="*/ 1734946 w 4244783"/>
              <a:gd name="connsiteY0-266" fmla="*/ 0 h 614362"/>
              <a:gd name="connsiteX1-267" fmla="*/ 1249171 w 4244783"/>
              <a:gd name="connsiteY1-268" fmla="*/ 0 h 614362"/>
              <a:gd name="connsiteX2-269" fmla="*/ 1249171 w 4244783"/>
              <a:gd name="connsiteY2-270" fmla="*/ 138112 h 614362"/>
              <a:gd name="connsiteX3-271" fmla="*/ 1539683 w 4244783"/>
              <a:gd name="connsiteY3-272" fmla="*/ 138112 h 614362"/>
              <a:gd name="connsiteX4-273" fmla="*/ 1539683 w 4244783"/>
              <a:gd name="connsiteY4-274" fmla="*/ 233362 h 614362"/>
              <a:gd name="connsiteX5-275" fmla="*/ 49021 w 4244783"/>
              <a:gd name="connsiteY5-276" fmla="*/ 233362 h 614362"/>
              <a:gd name="connsiteX6-277" fmla="*/ 49021 w 4244783"/>
              <a:gd name="connsiteY6-278" fmla="*/ 361950 h 614362"/>
              <a:gd name="connsiteX7-279" fmla="*/ 4244783 w 4244783"/>
              <a:gd name="connsiteY7-280" fmla="*/ 361950 h 614362"/>
              <a:gd name="connsiteX8-281" fmla="*/ 4244783 w 4244783"/>
              <a:gd name="connsiteY8-282" fmla="*/ 504825 h 614362"/>
              <a:gd name="connsiteX9-283" fmla="*/ 2487421 w 4244783"/>
              <a:gd name="connsiteY9-284" fmla="*/ 504825 h 614362"/>
              <a:gd name="connsiteX10-285" fmla="*/ 2487421 w 4244783"/>
              <a:gd name="connsiteY10-286" fmla="*/ 614362 h 614362"/>
              <a:gd name="connsiteX11-287" fmla="*/ 3401821 w 4244783"/>
              <a:gd name="connsiteY11-288" fmla="*/ 614362 h 614362"/>
              <a:gd name="connsiteX0-289" fmla="*/ 1759368 w 4269205"/>
              <a:gd name="connsiteY0-290" fmla="*/ 0 h 614362"/>
              <a:gd name="connsiteX1-291" fmla="*/ 1273593 w 4269205"/>
              <a:gd name="connsiteY1-292" fmla="*/ 0 h 614362"/>
              <a:gd name="connsiteX2-293" fmla="*/ 1273593 w 4269205"/>
              <a:gd name="connsiteY2-294" fmla="*/ 138112 h 614362"/>
              <a:gd name="connsiteX3-295" fmla="*/ 1564105 w 4269205"/>
              <a:gd name="connsiteY3-296" fmla="*/ 138112 h 614362"/>
              <a:gd name="connsiteX4-297" fmla="*/ 1564105 w 4269205"/>
              <a:gd name="connsiteY4-298" fmla="*/ 233362 h 614362"/>
              <a:gd name="connsiteX5-299" fmla="*/ 73443 w 4269205"/>
              <a:gd name="connsiteY5-300" fmla="*/ 233362 h 614362"/>
              <a:gd name="connsiteX6-301" fmla="*/ 73443 w 4269205"/>
              <a:gd name="connsiteY6-302" fmla="*/ 361950 h 614362"/>
              <a:gd name="connsiteX7-303" fmla="*/ 4269205 w 4269205"/>
              <a:gd name="connsiteY7-304" fmla="*/ 361950 h 614362"/>
              <a:gd name="connsiteX8-305" fmla="*/ 4269205 w 4269205"/>
              <a:gd name="connsiteY8-306" fmla="*/ 504825 h 614362"/>
              <a:gd name="connsiteX9-307" fmla="*/ 2511843 w 4269205"/>
              <a:gd name="connsiteY9-308" fmla="*/ 504825 h 614362"/>
              <a:gd name="connsiteX10-309" fmla="*/ 2511843 w 4269205"/>
              <a:gd name="connsiteY10-310" fmla="*/ 614362 h 614362"/>
              <a:gd name="connsiteX11-311" fmla="*/ 3426243 w 4269205"/>
              <a:gd name="connsiteY11-312" fmla="*/ 614362 h 614362"/>
              <a:gd name="connsiteX0-313" fmla="*/ 1755278 w 4265115"/>
              <a:gd name="connsiteY0-314" fmla="*/ 0 h 614362"/>
              <a:gd name="connsiteX1-315" fmla="*/ 1269503 w 4265115"/>
              <a:gd name="connsiteY1-316" fmla="*/ 0 h 614362"/>
              <a:gd name="connsiteX2-317" fmla="*/ 1269503 w 4265115"/>
              <a:gd name="connsiteY2-318" fmla="*/ 138112 h 614362"/>
              <a:gd name="connsiteX3-319" fmla="*/ 1560015 w 4265115"/>
              <a:gd name="connsiteY3-320" fmla="*/ 138112 h 614362"/>
              <a:gd name="connsiteX4-321" fmla="*/ 1560015 w 4265115"/>
              <a:gd name="connsiteY4-322" fmla="*/ 233362 h 614362"/>
              <a:gd name="connsiteX5-323" fmla="*/ 69353 w 4265115"/>
              <a:gd name="connsiteY5-324" fmla="*/ 233362 h 614362"/>
              <a:gd name="connsiteX6-325" fmla="*/ 69353 w 4265115"/>
              <a:gd name="connsiteY6-326" fmla="*/ 361950 h 614362"/>
              <a:gd name="connsiteX7-327" fmla="*/ 4265115 w 4265115"/>
              <a:gd name="connsiteY7-328" fmla="*/ 361950 h 614362"/>
              <a:gd name="connsiteX8-329" fmla="*/ 4265115 w 4265115"/>
              <a:gd name="connsiteY8-330" fmla="*/ 504825 h 614362"/>
              <a:gd name="connsiteX9-331" fmla="*/ 2507753 w 4265115"/>
              <a:gd name="connsiteY9-332" fmla="*/ 504825 h 614362"/>
              <a:gd name="connsiteX10-333" fmla="*/ 2507753 w 4265115"/>
              <a:gd name="connsiteY10-334" fmla="*/ 614362 h 614362"/>
              <a:gd name="connsiteX11-335" fmla="*/ 3422153 w 4265115"/>
              <a:gd name="connsiteY11-336" fmla="*/ 614362 h 614362"/>
              <a:gd name="connsiteX0-337" fmla="*/ 1757889 w 4267726"/>
              <a:gd name="connsiteY0-338" fmla="*/ 0 h 614362"/>
              <a:gd name="connsiteX1-339" fmla="*/ 1272114 w 4267726"/>
              <a:gd name="connsiteY1-340" fmla="*/ 0 h 614362"/>
              <a:gd name="connsiteX2-341" fmla="*/ 1272114 w 4267726"/>
              <a:gd name="connsiteY2-342" fmla="*/ 138112 h 614362"/>
              <a:gd name="connsiteX3-343" fmla="*/ 1562626 w 4267726"/>
              <a:gd name="connsiteY3-344" fmla="*/ 138112 h 614362"/>
              <a:gd name="connsiteX4-345" fmla="*/ 1562626 w 4267726"/>
              <a:gd name="connsiteY4-346" fmla="*/ 233362 h 614362"/>
              <a:gd name="connsiteX5-347" fmla="*/ 71964 w 4267726"/>
              <a:gd name="connsiteY5-348" fmla="*/ 233362 h 614362"/>
              <a:gd name="connsiteX6-349" fmla="*/ 71964 w 4267726"/>
              <a:gd name="connsiteY6-350" fmla="*/ 361950 h 614362"/>
              <a:gd name="connsiteX7-351" fmla="*/ 4267726 w 4267726"/>
              <a:gd name="connsiteY7-352" fmla="*/ 361950 h 614362"/>
              <a:gd name="connsiteX8-353" fmla="*/ 4267726 w 4267726"/>
              <a:gd name="connsiteY8-354" fmla="*/ 504825 h 614362"/>
              <a:gd name="connsiteX9-355" fmla="*/ 2510364 w 4267726"/>
              <a:gd name="connsiteY9-356" fmla="*/ 504825 h 614362"/>
              <a:gd name="connsiteX10-357" fmla="*/ 2510364 w 4267726"/>
              <a:gd name="connsiteY10-358" fmla="*/ 614362 h 614362"/>
              <a:gd name="connsiteX11-359" fmla="*/ 3424764 w 4267726"/>
              <a:gd name="connsiteY11-360" fmla="*/ 614362 h 614362"/>
              <a:gd name="connsiteX0-361" fmla="*/ 1756367 w 4266204"/>
              <a:gd name="connsiteY0-362" fmla="*/ 0 h 614362"/>
              <a:gd name="connsiteX1-363" fmla="*/ 1270592 w 4266204"/>
              <a:gd name="connsiteY1-364" fmla="*/ 0 h 614362"/>
              <a:gd name="connsiteX2-365" fmla="*/ 1270592 w 4266204"/>
              <a:gd name="connsiteY2-366" fmla="*/ 138112 h 614362"/>
              <a:gd name="connsiteX3-367" fmla="*/ 1561104 w 4266204"/>
              <a:gd name="connsiteY3-368" fmla="*/ 138112 h 614362"/>
              <a:gd name="connsiteX4-369" fmla="*/ 1561104 w 4266204"/>
              <a:gd name="connsiteY4-370" fmla="*/ 233362 h 614362"/>
              <a:gd name="connsiteX5-371" fmla="*/ 70442 w 4266204"/>
              <a:gd name="connsiteY5-372" fmla="*/ 233362 h 614362"/>
              <a:gd name="connsiteX6-373" fmla="*/ 70442 w 4266204"/>
              <a:gd name="connsiteY6-374" fmla="*/ 361950 h 614362"/>
              <a:gd name="connsiteX7-375" fmla="*/ 4266204 w 4266204"/>
              <a:gd name="connsiteY7-376" fmla="*/ 361950 h 614362"/>
              <a:gd name="connsiteX8-377" fmla="*/ 4266204 w 4266204"/>
              <a:gd name="connsiteY8-378" fmla="*/ 504825 h 614362"/>
              <a:gd name="connsiteX9-379" fmla="*/ 2508842 w 4266204"/>
              <a:gd name="connsiteY9-380" fmla="*/ 504825 h 614362"/>
              <a:gd name="connsiteX10-381" fmla="*/ 2508842 w 4266204"/>
              <a:gd name="connsiteY10-382" fmla="*/ 614362 h 614362"/>
              <a:gd name="connsiteX11-383" fmla="*/ 3423242 w 4266204"/>
              <a:gd name="connsiteY11-384" fmla="*/ 614362 h 614362"/>
              <a:gd name="connsiteX0-385" fmla="*/ 1756367 w 4266204"/>
              <a:gd name="connsiteY0-386" fmla="*/ 0 h 614362"/>
              <a:gd name="connsiteX1-387" fmla="*/ 1270592 w 4266204"/>
              <a:gd name="connsiteY1-388" fmla="*/ 0 h 614362"/>
              <a:gd name="connsiteX2-389" fmla="*/ 1270592 w 4266204"/>
              <a:gd name="connsiteY2-390" fmla="*/ 138112 h 614362"/>
              <a:gd name="connsiteX3-391" fmla="*/ 1561104 w 4266204"/>
              <a:gd name="connsiteY3-392" fmla="*/ 138112 h 614362"/>
              <a:gd name="connsiteX4-393" fmla="*/ 1561104 w 4266204"/>
              <a:gd name="connsiteY4-394" fmla="*/ 233362 h 614362"/>
              <a:gd name="connsiteX5-395" fmla="*/ 70442 w 4266204"/>
              <a:gd name="connsiteY5-396" fmla="*/ 233362 h 614362"/>
              <a:gd name="connsiteX6-397" fmla="*/ 70442 w 4266204"/>
              <a:gd name="connsiteY6-398" fmla="*/ 361950 h 614362"/>
              <a:gd name="connsiteX7-399" fmla="*/ 4266204 w 4266204"/>
              <a:gd name="connsiteY7-400" fmla="*/ 361950 h 614362"/>
              <a:gd name="connsiteX8-401" fmla="*/ 4266204 w 4266204"/>
              <a:gd name="connsiteY8-402" fmla="*/ 504825 h 614362"/>
              <a:gd name="connsiteX9-403" fmla="*/ 2508842 w 4266204"/>
              <a:gd name="connsiteY9-404" fmla="*/ 504825 h 614362"/>
              <a:gd name="connsiteX10-405" fmla="*/ 2508842 w 4266204"/>
              <a:gd name="connsiteY10-406" fmla="*/ 614362 h 614362"/>
              <a:gd name="connsiteX11-407" fmla="*/ 3423242 w 4266204"/>
              <a:gd name="connsiteY11-408" fmla="*/ 614362 h 614362"/>
              <a:gd name="connsiteX0-409" fmla="*/ 1756367 w 4266204"/>
              <a:gd name="connsiteY0-410" fmla="*/ 0 h 614369"/>
              <a:gd name="connsiteX1-411" fmla="*/ 1270592 w 4266204"/>
              <a:gd name="connsiteY1-412" fmla="*/ 0 h 614369"/>
              <a:gd name="connsiteX2-413" fmla="*/ 1270592 w 4266204"/>
              <a:gd name="connsiteY2-414" fmla="*/ 138112 h 614369"/>
              <a:gd name="connsiteX3-415" fmla="*/ 1561104 w 4266204"/>
              <a:gd name="connsiteY3-416" fmla="*/ 138112 h 614369"/>
              <a:gd name="connsiteX4-417" fmla="*/ 1561104 w 4266204"/>
              <a:gd name="connsiteY4-418" fmla="*/ 233362 h 614369"/>
              <a:gd name="connsiteX5-419" fmla="*/ 70442 w 4266204"/>
              <a:gd name="connsiteY5-420" fmla="*/ 233362 h 614369"/>
              <a:gd name="connsiteX6-421" fmla="*/ 70442 w 4266204"/>
              <a:gd name="connsiteY6-422" fmla="*/ 361950 h 614369"/>
              <a:gd name="connsiteX7-423" fmla="*/ 4266204 w 4266204"/>
              <a:gd name="connsiteY7-424" fmla="*/ 361950 h 614369"/>
              <a:gd name="connsiteX8-425" fmla="*/ 4266204 w 4266204"/>
              <a:gd name="connsiteY8-426" fmla="*/ 504825 h 614369"/>
              <a:gd name="connsiteX9-427" fmla="*/ 2508842 w 4266204"/>
              <a:gd name="connsiteY9-428" fmla="*/ 504825 h 614369"/>
              <a:gd name="connsiteX10-429" fmla="*/ 2508842 w 4266204"/>
              <a:gd name="connsiteY10-430" fmla="*/ 614362 h 614369"/>
              <a:gd name="connsiteX11-431" fmla="*/ 3423242 w 4266204"/>
              <a:gd name="connsiteY11-432" fmla="*/ 614362 h 614369"/>
              <a:gd name="connsiteX0-433" fmla="*/ 1756367 w 4266204"/>
              <a:gd name="connsiteY0-434" fmla="*/ 0 h 614369"/>
              <a:gd name="connsiteX1-435" fmla="*/ 1270592 w 4266204"/>
              <a:gd name="connsiteY1-436" fmla="*/ 0 h 614369"/>
              <a:gd name="connsiteX2-437" fmla="*/ 1270592 w 4266204"/>
              <a:gd name="connsiteY2-438" fmla="*/ 138112 h 614369"/>
              <a:gd name="connsiteX3-439" fmla="*/ 1561104 w 4266204"/>
              <a:gd name="connsiteY3-440" fmla="*/ 138112 h 614369"/>
              <a:gd name="connsiteX4-441" fmla="*/ 1561104 w 4266204"/>
              <a:gd name="connsiteY4-442" fmla="*/ 233362 h 614369"/>
              <a:gd name="connsiteX5-443" fmla="*/ 70442 w 4266204"/>
              <a:gd name="connsiteY5-444" fmla="*/ 233362 h 614369"/>
              <a:gd name="connsiteX6-445" fmla="*/ 70442 w 4266204"/>
              <a:gd name="connsiteY6-446" fmla="*/ 361950 h 614369"/>
              <a:gd name="connsiteX7-447" fmla="*/ 4266204 w 4266204"/>
              <a:gd name="connsiteY7-448" fmla="*/ 361950 h 614369"/>
              <a:gd name="connsiteX8-449" fmla="*/ 4266204 w 4266204"/>
              <a:gd name="connsiteY8-450" fmla="*/ 504825 h 614369"/>
              <a:gd name="connsiteX9-451" fmla="*/ 2508842 w 4266204"/>
              <a:gd name="connsiteY9-452" fmla="*/ 504825 h 614369"/>
              <a:gd name="connsiteX10-453" fmla="*/ 2508842 w 4266204"/>
              <a:gd name="connsiteY10-454" fmla="*/ 614362 h 614369"/>
              <a:gd name="connsiteX11-455" fmla="*/ 3423242 w 4266204"/>
              <a:gd name="connsiteY11-456" fmla="*/ 614362 h 614369"/>
              <a:gd name="connsiteX0-457" fmla="*/ 1756367 w 4266204"/>
              <a:gd name="connsiteY0-458" fmla="*/ 0 h 614369"/>
              <a:gd name="connsiteX1-459" fmla="*/ 1270592 w 4266204"/>
              <a:gd name="connsiteY1-460" fmla="*/ 0 h 614369"/>
              <a:gd name="connsiteX2-461" fmla="*/ 1270592 w 4266204"/>
              <a:gd name="connsiteY2-462" fmla="*/ 138112 h 614369"/>
              <a:gd name="connsiteX3-463" fmla="*/ 1561104 w 4266204"/>
              <a:gd name="connsiteY3-464" fmla="*/ 138112 h 614369"/>
              <a:gd name="connsiteX4-465" fmla="*/ 1561104 w 4266204"/>
              <a:gd name="connsiteY4-466" fmla="*/ 233362 h 614369"/>
              <a:gd name="connsiteX5-467" fmla="*/ 70442 w 4266204"/>
              <a:gd name="connsiteY5-468" fmla="*/ 233362 h 614369"/>
              <a:gd name="connsiteX6-469" fmla="*/ 70442 w 4266204"/>
              <a:gd name="connsiteY6-470" fmla="*/ 361950 h 614369"/>
              <a:gd name="connsiteX7-471" fmla="*/ 4266204 w 4266204"/>
              <a:gd name="connsiteY7-472" fmla="*/ 361950 h 614369"/>
              <a:gd name="connsiteX8-473" fmla="*/ 4266204 w 4266204"/>
              <a:gd name="connsiteY8-474" fmla="*/ 504825 h 614369"/>
              <a:gd name="connsiteX9-475" fmla="*/ 2508842 w 4266204"/>
              <a:gd name="connsiteY9-476" fmla="*/ 504825 h 614369"/>
              <a:gd name="connsiteX10-477" fmla="*/ 2508842 w 4266204"/>
              <a:gd name="connsiteY10-478" fmla="*/ 614362 h 614369"/>
              <a:gd name="connsiteX11-479" fmla="*/ 3423242 w 4266204"/>
              <a:gd name="connsiteY11-480" fmla="*/ 614362 h 614369"/>
              <a:gd name="connsiteX0-481" fmla="*/ 1756367 w 4320198"/>
              <a:gd name="connsiteY0-482" fmla="*/ 0 h 614369"/>
              <a:gd name="connsiteX1-483" fmla="*/ 1270592 w 4320198"/>
              <a:gd name="connsiteY1-484" fmla="*/ 0 h 614369"/>
              <a:gd name="connsiteX2-485" fmla="*/ 1270592 w 4320198"/>
              <a:gd name="connsiteY2-486" fmla="*/ 138112 h 614369"/>
              <a:gd name="connsiteX3-487" fmla="*/ 1561104 w 4320198"/>
              <a:gd name="connsiteY3-488" fmla="*/ 138112 h 614369"/>
              <a:gd name="connsiteX4-489" fmla="*/ 1561104 w 4320198"/>
              <a:gd name="connsiteY4-490" fmla="*/ 233362 h 614369"/>
              <a:gd name="connsiteX5-491" fmla="*/ 70442 w 4320198"/>
              <a:gd name="connsiteY5-492" fmla="*/ 233362 h 614369"/>
              <a:gd name="connsiteX6-493" fmla="*/ 70442 w 4320198"/>
              <a:gd name="connsiteY6-494" fmla="*/ 361950 h 614369"/>
              <a:gd name="connsiteX7-495" fmla="*/ 4266204 w 4320198"/>
              <a:gd name="connsiteY7-496" fmla="*/ 361950 h 614369"/>
              <a:gd name="connsiteX8-497" fmla="*/ 4266204 w 4320198"/>
              <a:gd name="connsiteY8-498" fmla="*/ 504825 h 614369"/>
              <a:gd name="connsiteX9-499" fmla="*/ 2508842 w 4320198"/>
              <a:gd name="connsiteY9-500" fmla="*/ 504825 h 614369"/>
              <a:gd name="connsiteX10-501" fmla="*/ 2508842 w 4320198"/>
              <a:gd name="connsiteY10-502" fmla="*/ 614362 h 614369"/>
              <a:gd name="connsiteX11-503" fmla="*/ 3423242 w 4320198"/>
              <a:gd name="connsiteY11-504" fmla="*/ 614362 h 614369"/>
              <a:gd name="connsiteX0-505" fmla="*/ 1756367 w 4353173"/>
              <a:gd name="connsiteY0-506" fmla="*/ 0 h 614369"/>
              <a:gd name="connsiteX1-507" fmla="*/ 1270592 w 4353173"/>
              <a:gd name="connsiteY1-508" fmla="*/ 0 h 614369"/>
              <a:gd name="connsiteX2-509" fmla="*/ 1270592 w 4353173"/>
              <a:gd name="connsiteY2-510" fmla="*/ 138112 h 614369"/>
              <a:gd name="connsiteX3-511" fmla="*/ 1561104 w 4353173"/>
              <a:gd name="connsiteY3-512" fmla="*/ 138112 h 614369"/>
              <a:gd name="connsiteX4-513" fmla="*/ 1561104 w 4353173"/>
              <a:gd name="connsiteY4-514" fmla="*/ 233362 h 614369"/>
              <a:gd name="connsiteX5-515" fmla="*/ 70442 w 4353173"/>
              <a:gd name="connsiteY5-516" fmla="*/ 233362 h 614369"/>
              <a:gd name="connsiteX6-517" fmla="*/ 70442 w 4353173"/>
              <a:gd name="connsiteY6-518" fmla="*/ 361950 h 614369"/>
              <a:gd name="connsiteX7-519" fmla="*/ 4266204 w 4353173"/>
              <a:gd name="connsiteY7-520" fmla="*/ 361950 h 614369"/>
              <a:gd name="connsiteX8-521" fmla="*/ 4266204 w 4353173"/>
              <a:gd name="connsiteY8-522" fmla="*/ 504825 h 614369"/>
              <a:gd name="connsiteX9-523" fmla="*/ 2508842 w 4353173"/>
              <a:gd name="connsiteY9-524" fmla="*/ 504825 h 614369"/>
              <a:gd name="connsiteX10-525" fmla="*/ 2508842 w 4353173"/>
              <a:gd name="connsiteY10-526" fmla="*/ 614362 h 614369"/>
              <a:gd name="connsiteX11-527" fmla="*/ 3423242 w 4353173"/>
              <a:gd name="connsiteY11-528" fmla="*/ 614362 h 614369"/>
              <a:gd name="connsiteX0-529" fmla="*/ 1756367 w 4351646"/>
              <a:gd name="connsiteY0-530" fmla="*/ 0 h 614369"/>
              <a:gd name="connsiteX1-531" fmla="*/ 1270592 w 4351646"/>
              <a:gd name="connsiteY1-532" fmla="*/ 0 h 614369"/>
              <a:gd name="connsiteX2-533" fmla="*/ 1270592 w 4351646"/>
              <a:gd name="connsiteY2-534" fmla="*/ 138112 h 614369"/>
              <a:gd name="connsiteX3-535" fmla="*/ 1561104 w 4351646"/>
              <a:gd name="connsiteY3-536" fmla="*/ 138112 h 614369"/>
              <a:gd name="connsiteX4-537" fmla="*/ 1561104 w 4351646"/>
              <a:gd name="connsiteY4-538" fmla="*/ 233362 h 614369"/>
              <a:gd name="connsiteX5-539" fmla="*/ 70442 w 4351646"/>
              <a:gd name="connsiteY5-540" fmla="*/ 233362 h 614369"/>
              <a:gd name="connsiteX6-541" fmla="*/ 70442 w 4351646"/>
              <a:gd name="connsiteY6-542" fmla="*/ 361950 h 614369"/>
              <a:gd name="connsiteX7-543" fmla="*/ 4266204 w 4351646"/>
              <a:gd name="connsiteY7-544" fmla="*/ 361950 h 614369"/>
              <a:gd name="connsiteX8-545" fmla="*/ 4266204 w 4351646"/>
              <a:gd name="connsiteY8-546" fmla="*/ 504825 h 614369"/>
              <a:gd name="connsiteX9-547" fmla="*/ 2508842 w 4351646"/>
              <a:gd name="connsiteY9-548" fmla="*/ 504825 h 614369"/>
              <a:gd name="connsiteX10-549" fmla="*/ 2508842 w 4351646"/>
              <a:gd name="connsiteY10-550" fmla="*/ 614362 h 614369"/>
              <a:gd name="connsiteX11-551" fmla="*/ 3423242 w 4351646"/>
              <a:gd name="connsiteY11-552" fmla="*/ 614362 h 614369"/>
              <a:gd name="connsiteX0-553" fmla="*/ 1756367 w 4350432"/>
              <a:gd name="connsiteY0-554" fmla="*/ 0 h 614369"/>
              <a:gd name="connsiteX1-555" fmla="*/ 1270592 w 4350432"/>
              <a:gd name="connsiteY1-556" fmla="*/ 0 h 614369"/>
              <a:gd name="connsiteX2-557" fmla="*/ 1270592 w 4350432"/>
              <a:gd name="connsiteY2-558" fmla="*/ 138112 h 614369"/>
              <a:gd name="connsiteX3-559" fmla="*/ 1561104 w 4350432"/>
              <a:gd name="connsiteY3-560" fmla="*/ 138112 h 614369"/>
              <a:gd name="connsiteX4-561" fmla="*/ 1561104 w 4350432"/>
              <a:gd name="connsiteY4-562" fmla="*/ 233362 h 614369"/>
              <a:gd name="connsiteX5-563" fmla="*/ 70442 w 4350432"/>
              <a:gd name="connsiteY5-564" fmla="*/ 233362 h 614369"/>
              <a:gd name="connsiteX6-565" fmla="*/ 70442 w 4350432"/>
              <a:gd name="connsiteY6-566" fmla="*/ 361950 h 614369"/>
              <a:gd name="connsiteX7-567" fmla="*/ 4266204 w 4350432"/>
              <a:gd name="connsiteY7-568" fmla="*/ 361950 h 614369"/>
              <a:gd name="connsiteX8-569" fmla="*/ 4266204 w 4350432"/>
              <a:gd name="connsiteY8-570" fmla="*/ 504825 h 614369"/>
              <a:gd name="connsiteX9-571" fmla="*/ 2508842 w 4350432"/>
              <a:gd name="connsiteY9-572" fmla="*/ 504825 h 614369"/>
              <a:gd name="connsiteX10-573" fmla="*/ 2508842 w 4350432"/>
              <a:gd name="connsiteY10-574" fmla="*/ 614362 h 614369"/>
              <a:gd name="connsiteX11-575" fmla="*/ 3423242 w 4350432"/>
              <a:gd name="connsiteY11-576" fmla="*/ 614362 h 614369"/>
              <a:gd name="connsiteX0-577" fmla="*/ 1756367 w 4348660"/>
              <a:gd name="connsiteY0-578" fmla="*/ 0 h 614369"/>
              <a:gd name="connsiteX1-579" fmla="*/ 1270592 w 4348660"/>
              <a:gd name="connsiteY1-580" fmla="*/ 0 h 614369"/>
              <a:gd name="connsiteX2-581" fmla="*/ 1270592 w 4348660"/>
              <a:gd name="connsiteY2-582" fmla="*/ 138112 h 614369"/>
              <a:gd name="connsiteX3-583" fmla="*/ 1561104 w 4348660"/>
              <a:gd name="connsiteY3-584" fmla="*/ 138112 h 614369"/>
              <a:gd name="connsiteX4-585" fmla="*/ 1561104 w 4348660"/>
              <a:gd name="connsiteY4-586" fmla="*/ 233362 h 614369"/>
              <a:gd name="connsiteX5-587" fmla="*/ 70442 w 4348660"/>
              <a:gd name="connsiteY5-588" fmla="*/ 233362 h 614369"/>
              <a:gd name="connsiteX6-589" fmla="*/ 70442 w 4348660"/>
              <a:gd name="connsiteY6-590" fmla="*/ 361950 h 614369"/>
              <a:gd name="connsiteX7-591" fmla="*/ 4266204 w 4348660"/>
              <a:gd name="connsiteY7-592" fmla="*/ 361950 h 614369"/>
              <a:gd name="connsiteX8-593" fmla="*/ 4266204 w 4348660"/>
              <a:gd name="connsiteY8-594" fmla="*/ 504825 h 614369"/>
              <a:gd name="connsiteX9-595" fmla="*/ 2508842 w 4348660"/>
              <a:gd name="connsiteY9-596" fmla="*/ 504825 h 614369"/>
              <a:gd name="connsiteX10-597" fmla="*/ 2508842 w 4348660"/>
              <a:gd name="connsiteY10-598" fmla="*/ 614362 h 614369"/>
              <a:gd name="connsiteX11-599" fmla="*/ 3423242 w 4348660"/>
              <a:gd name="connsiteY11-600" fmla="*/ 614362 h 61436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4348660" h="614369">
                <a:moveTo>
                  <a:pt x="1756367" y="0"/>
                </a:moveTo>
                <a:lnTo>
                  <a:pt x="1270592" y="0"/>
                </a:lnTo>
                <a:cubicBezTo>
                  <a:pt x="1178678" y="-320"/>
                  <a:pt x="1180276" y="139232"/>
                  <a:pt x="1270592" y="138112"/>
                </a:cubicBezTo>
                <a:lnTo>
                  <a:pt x="1561104" y="138112"/>
                </a:lnTo>
                <a:cubicBezTo>
                  <a:pt x="1636234" y="138691"/>
                  <a:pt x="1624245" y="235181"/>
                  <a:pt x="1561104" y="233362"/>
                </a:cubicBezTo>
                <a:lnTo>
                  <a:pt x="70442" y="233362"/>
                </a:lnTo>
                <a:cubicBezTo>
                  <a:pt x="-25468" y="231466"/>
                  <a:pt x="-21472" y="361447"/>
                  <a:pt x="70442" y="361950"/>
                </a:cubicBezTo>
                <a:lnTo>
                  <a:pt x="4266204" y="361950"/>
                </a:lnTo>
                <a:cubicBezTo>
                  <a:pt x="4380498" y="360820"/>
                  <a:pt x="4371706" y="505955"/>
                  <a:pt x="4266204" y="504825"/>
                </a:cubicBezTo>
                <a:lnTo>
                  <a:pt x="2508842" y="504825"/>
                </a:lnTo>
                <a:cubicBezTo>
                  <a:pt x="2438507" y="504571"/>
                  <a:pt x="2440906" y="615415"/>
                  <a:pt x="2508842" y="614362"/>
                </a:cubicBezTo>
                <a:lnTo>
                  <a:pt x="3423242" y="614362"/>
                </a:lnTo>
              </a:path>
            </a:pathLst>
          </a:custGeom>
          <a:noFill/>
          <a:ln w="12700" cap="rnd">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e7d195523061f1c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hidden="1"/>
          <p:cNvSpPr txBox="1"/>
          <p:nvPr/>
        </p:nvSpPr>
        <p:spPr>
          <a:xfrm>
            <a:off x="-355600" y="1803400"/>
            <a:ext cx="1016000" cy="1016000"/>
          </a:xfrm>
          <a:prstGeom prst="rect">
            <a:avLst/>
          </a:prstGeom>
          <a:noFill/>
        </p:spPr>
        <p:txBody>
          <a:bodyPr vert="wordArtVert" rtlCol="0">
            <a:spAutoFit/>
          </a:bodyPr>
          <a:lstStyle/>
          <a:p>
            <a:r>
              <a:rPr lang="en-US" altLang="zh-CN" sz="100"/>
              <a:t>e7d195523061f1c0c30ee18c1b05f65d12b38e2533cb2ccdAE0CC34CB5CBEBFAEC353FED4DECE97C3E379FD1D933F5E4DC18EF8EA6B7A1130D5F6DE9DD2BE4B0A8C9126ACE5083D1F5A9E323B29CCFC7691F46984C00CB5F1B63ACA4B74FB33C8D6181CFDC7BBC48AEE2CCC043610F82E624FEBF5863C515A2BA1F8D5AFB4CC303066A8E6E7A4D67</a:t>
            </a:r>
            <a:endParaRPr lang="zh-CN" altLang="en-US" sz="100"/>
          </a:p>
        </p:txBody>
      </p:sp>
      <p:pic>
        <p:nvPicPr>
          <p:cNvPr id="5" name="图片 4">
            <a:extLst>
              <a:ext uri="{FF2B5EF4-FFF2-40B4-BE49-F238E27FC236}">
                <a16:creationId xmlns:a16="http://schemas.microsoft.com/office/drawing/2014/main" id="{C210BE08-5190-BE4B-B8F1-1FDCEE1E9D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8791" y="0"/>
            <a:ext cx="5574417" cy="6858000"/>
          </a:xfrm>
          <a:prstGeom prst="rect">
            <a:avLst/>
          </a:prstGeom>
        </p:spPr>
      </p:pic>
    </p:spTree>
    <p:extLst>
      <p:ext uri="{BB962C8B-B14F-4D97-AF65-F5344CB8AC3E}">
        <p14:creationId xmlns:p14="http://schemas.microsoft.com/office/powerpoint/2010/main" val="1508464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e7d195523061f1c0c30ee18c1b05f65d12b38e2533cb2ccdAE0CC34CB5CBEBFAEC353FED4DECE97C3E379FD1D933F5E4DC18EF8EA6B7A1130D5F6DE9DD2BE4B0A8C9126ACE5083D1F5A9E323B29CCFC7691F46984C00CB5F1B63ACA4B74FB33C8D6181CFDC7BBC48AEE2CCC043610F82E624FEBF5863C515A2BA1F8D5AFB4CC303066A8E6E7A4D67">
            <a:extLst>
              <a:ext uri="{FF2B5EF4-FFF2-40B4-BE49-F238E27FC236}">
                <a16:creationId xmlns:a16="http://schemas.microsoft.com/office/drawing/2014/main" id="{7A95BA1B-C5C2-664A-B89D-9DCCAF30E16A}"/>
              </a:ext>
            </a:extLst>
          </p:cNvPr>
          <p:cNvPicPr>
            <a:picLocks noChangeAspect="1"/>
          </p:cNvPicPr>
          <p:nvPr/>
        </p:nvPicPr>
        <p:blipFill rotWithShape="1">
          <a:blip r:embed="rId2" cstate="hqprint"/>
          <a:stretch>
            <a:fillRect/>
          </a:stretch>
        </p:blipFill>
        <p:spPr>
          <a:xfrm rot="5400000">
            <a:off x="3310466" y="-1523057"/>
            <a:ext cx="5571067" cy="9904115"/>
          </a:xfrm>
          <a:prstGeom prst="rect">
            <a:avLst/>
          </a:prstGeom>
        </p:spPr>
      </p:pic>
      <p:sp>
        <p:nvSpPr>
          <p:cNvPr id="3" name="矩形 2" descr="e7d195523061f1c0c30ee18c1b05f65d12b38e2533cb2ccdAE0CC34CB5CBEBFAEC353FED4DECE97C3E379FD1D933F5E4DC18EF8EA6B7A1130D5F6DE9DD2BE4B0A8C9126ACE5083D1F5A9E323B29CCFC7691F46984C00CB5F1B63ACA4B74FB33C8D6181CFDC7BBC48AEE2CCC043610F82E624FEBF5863C515A2BA1F8D5AFB4CC303066A8E6E7A4D67">
            <a:extLst>
              <a:ext uri="{FF2B5EF4-FFF2-40B4-BE49-F238E27FC236}">
                <a16:creationId xmlns:a16="http://schemas.microsoft.com/office/drawing/2014/main" id="{54B4D1EA-ECF7-8449-B748-5EB23407A5BC}"/>
              </a:ext>
            </a:extLst>
          </p:cNvPr>
          <p:cNvSpPr/>
          <p:nvPr/>
        </p:nvSpPr>
        <p:spPr>
          <a:xfrm>
            <a:off x="2068285" y="643466"/>
            <a:ext cx="4027714" cy="4303486"/>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50000"/>
              </a:lnSpc>
            </a:pPr>
            <a:r>
              <a:rPr lang="zh-CN" altLang="en-US" sz="2800" dirty="0"/>
              <a:t>图照收集的来源</a:t>
            </a:r>
          </a:p>
        </p:txBody>
      </p:sp>
    </p:spTree>
    <p:extLst>
      <p:ext uri="{BB962C8B-B14F-4D97-AF65-F5344CB8AC3E}">
        <p14:creationId xmlns:p14="http://schemas.microsoft.com/office/powerpoint/2010/main" val="31872331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20CCFC2-C865-7F46-9445-CD1BAD133FF1}"/>
              </a:ext>
            </a:extLst>
          </p:cNvPr>
          <p:cNvSpPr txBox="1"/>
          <p:nvPr/>
        </p:nvSpPr>
        <p:spPr>
          <a:xfrm>
            <a:off x="1364105" y="2203554"/>
            <a:ext cx="9773587" cy="2831544"/>
          </a:xfrm>
          <a:prstGeom prst="rect">
            <a:avLst/>
          </a:prstGeom>
          <a:noFill/>
        </p:spPr>
        <p:txBody>
          <a:bodyPr wrap="square" rtlCol="0">
            <a:spAutoFit/>
          </a:bodyPr>
          <a:lstStyle/>
          <a:p>
            <a:pPr marL="342900" indent="-342900">
              <a:buAutoNum type="arabicPeriod"/>
            </a:pPr>
            <a:r>
              <a:rPr kumimoji="1" lang="zh-CN" altLang="en-US" sz="3200" dirty="0"/>
              <a:t>平时注重在新闻媒体收集图片</a:t>
            </a:r>
            <a:endParaRPr kumimoji="1" lang="en-US" altLang="zh-CN" sz="3200" dirty="0"/>
          </a:p>
          <a:p>
            <a:pPr marL="342900" indent="-342900">
              <a:buAutoNum type="arabicPeriod"/>
            </a:pPr>
            <a:endParaRPr kumimoji="1" lang="en-US" altLang="zh-CN" sz="3200" dirty="0"/>
          </a:p>
          <a:p>
            <a:pPr marL="342900" indent="-342900">
              <a:buAutoNum type="arabicPeriod"/>
            </a:pPr>
            <a:r>
              <a:rPr kumimoji="1" lang="zh-CN" altLang="en-US" sz="3200" dirty="0"/>
              <a:t>视觉江苏网、视觉江苏网微信公众号</a:t>
            </a:r>
            <a:endParaRPr kumimoji="1" lang="en-US" altLang="zh-CN" sz="3200" dirty="0"/>
          </a:p>
          <a:p>
            <a:pPr marL="342900" indent="-342900">
              <a:buAutoNum type="arabicPeriod"/>
            </a:pPr>
            <a:endParaRPr kumimoji="1" lang="en-US" altLang="zh-CN" sz="3200" dirty="0"/>
          </a:p>
          <a:p>
            <a:pPr marL="342900" indent="-342900">
              <a:buAutoNum type="arabicPeriod"/>
            </a:pPr>
            <a:r>
              <a:rPr kumimoji="1" lang="zh-CN" altLang="en-US" sz="3200" dirty="0"/>
              <a:t>江苏省摄影家协会微信公众号</a:t>
            </a:r>
            <a:endParaRPr kumimoji="1" lang="en-US" altLang="zh-CN" sz="3200" dirty="0"/>
          </a:p>
          <a:p>
            <a:pPr marL="342900" indent="-342900">
              <a:buAutoNum type="arabicPeriod"/>
            </a:pPr>
            <a:endParaRPr kumimoji="1" lang="en-US" altLang="zh-CN" dirty="0"/>
          </a:p>
        </p:txBody>
      </p:sp>
    </p:spTree>
    <p:extLst>
      <p:ext uri="{BB962C8B-B14F-4D97-AF65-F5344CB8AC3E}">
        <p14:creationId xmlns:p14="http://schemas.microsoft.com/office/powerpoint/2010/main" val="27994721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e7d195523061f1c0c30ee18c1b05f65d12b38e2533cb2ccdAE0CC34CB5CBEBFAEC353FED4DECE97C3E379FD1D933F5E4DC18EF8EA6B7A1130D5F6DE9DD2BE4B0A8C9126ACE5083D1F5A9E323B29CCFC7691F46984C00CB5F1B63ACA4B74FB33C8D6181CFDC7BBC48AEE2CCC043610F82E624FEBF5863C515A2BA1F8D5AFB4CC303066A8E6E7A4D67">
            <a:extLst>
              <a:ext uri="{FF2B5EF4-FFF2-40B4-BE49-F238E27FC236}">
                <a16:creationId xmlns:a16="http://schemas.microsoft.com/office/drawing/2014/main" id="{7A95BA1B-C5C2-664A-B89D-9DCCAF30E16A}"/>
              </a:ext>
            </a:extLst>
          </p:cNvPr>
          <p:cNvPicPr>
            <a:picLocks noChangeAspect="1"/>
          </p:cNvPicPr>
          <p:nvPr/>
        </p:nvPicPr>
        <p:blipFill rotWithShape="1">
          <a:blip r:embed="rId2" cstate="hqprint"/>
          <a:stretch>
            <a:fillRect/>
          </a:stretch>
        </p:blipFill>
        <p:spPr>
          <a:xfrm rot="5400000">
            <a:off x="3310466" y="-1523057"/>
            <a:ext cx="5571067" cy="9904115"/>
          </a:xfrm>
          <a:prstGeom prst="rect">
            <a:avLst/>
          </a:prstGeom>
        </p:spPr>
      </p:pic>
      <p:sp>
        <p:nvSpPr>
          <p:cNvPr id="3" name="矩形 2" descr="e7d195523061f1c0c30ee18c1b05f65d12b38e2533cb2ccdAE0CC34CB5CBEBFAEC353FED4DECE97C3E379FD1D933F5E4DC18EF8EA6B7A1130D5F6DE9DD2BE4B0A8C9126ACE5083D1F5A9E323B29CCFC7691F46984C00CB5F1B63ACA4B74FB33C8D6181CFDC7BBC48AEE2CCC043610F82E624FEBF5863C515A2BA1F8D5AFB4CC303066A8E6E7A4D67">
            <a:extLst>
              <a:ext uri="{FF2B5EF4-FFF2-40B4-BE49-F238E27FC236}">
                <a16:creationId xmlns:a16="http://schemas.microsoft.com/office/drawing/2014/main" id="{54B4D1EA-ECF7-8449-B748-5EB23407A5BC}"/>
              </a:ext>
            </a:extLst>
          </p:cNvPr>
          <p:cNvSpPr/>
          <p:nvPr/>
        </p:nvSpPr>
        <p:spPr>
          <a:xfrm>
            <a:off x="2068285" y="643466"/>
            <a:ext cx="4027714" cy="4303486"/>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50000"/>
              </a:lnSpc>
            </a:pPr>
            <a:r>
              <a:rPr lang="zh-CN" altLang="en-US" sz="2800" dirty="0"/>
              <a:t>对图照在志鉴出版物中的运用的一些思考</a:t>
            </a:r>
          </a:p>
        </p:txBody>
      </p:sp>
    </p:spTree>
    <p:extLst>
      <p:ext uri="{BB962C8B-B14F-4D97-AF65-F5344CB8AC3E}">
        <p14:creationId xmlns:p14="http://schemas.microsoft.com/office/powerpoint/2010/main" val="28105216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CxnSpPr/>
          <p:nvPr/>
        </p:nvCxnSpPr>
        <p:spPr>
          <a:xfrm>
            <a:off x="5224589" y="659367"/>
            <a:ext cx="1742823" cy="0"/>
          </a:xfrm>
          <a:prstGeom prst="line">
            <a:avLst/>
          </a:prstGeom>
          <a:ln w="28575">
            <a:solidFill>
              <a:srgbClr val="B2773B"/>
            </a:solidFill>
          </a:ln>
        </p:spPr>
        <p:style>
          <a:lnRef idx="1">
            <a:schemeClr val="accent1"/>
          </a:lnRef>
          <a:fillRef idx="0">
            <a:schemeClr val="accent1"/>
          </a:fillRef>
          <a:effectRef idx="0">
            <a:schemeClr val="accent1"/>
          </a:effectRef>
          <a:fontRef idx="minor">
            <a:schemeClr val="tx1"/>
          </a:fontRef>
        </p:style>
      </p:cxnSp>
      <p:grpSp>
        <p:nvGrpSpPr>
          <p:cNvPr id="9" name="组合 8"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GrpSpPr/>
          <p:nvPr/>
        </p:nvGrpSpPr>
        <p:grpSpPr>
          <a:xfrm>
            <a:off x="1010791" y="2528669"/>
            <a:ext cx="1569660" cy="1661994"/>
            <a:chOff x="1735567" y="2096869"/>
            <a:chExt cx="708029" cy="1661994"/>
          </a:xfrm>
        </p:grpSpPr>
        <p:sp>
          <p:nvSpPr>
            <p:cNvPr id="3" name="文本框 2"/>
            <p:cNvSpPr txBox="1"/>
            <p:nvPr/>
          </p:nvSpPr>
          <p:spPr>
            <a:xfrm>
              <a:off x="1735567" y="2096869"/>
              <a:ext cx="708029" cy="369332"/>
            </a:xfrm>
            <a:prstGeom prst="rect">
              <a:avLst/>
            </a:prstGeom>
            <a:noFill/>
          </p:spPr>
          <p:txBody>
            <a:bodyPr wrap="none" rtlCol="0">
              <a:spAutoFit/>
            </a:bodyPr>
            <a:lstStyle/>
            <a:p>
              <a:pPr algn="ctr"/>
              <a:r>
                <a:rPr lang="zh-CN" altLang="en-US" dirty="0"/>
                <a:t>专题图片页数</a:t>
              </a:r>
            </a:p>
          </p:txBody>
        </p:sp>
        <p:sp>
          <p:nvSpPr>
            <p:cNvPr id="4" name="文本框 3"/>
            <p:cNvSpPr txBox="1"/>
            <p:nvPr/>
          </p:nvSpPr>
          <p:spPr>
            <a:xfrm>
              <a:off x="1844751" y="2743200"/>
              <a:ext cx="489663" cy="1015663"/>
            </a:xfrm>
            <a:prstGeom prst="rect">
              <a:avLst/>
            </a:prstGeom>
            <a:noFill/>
          </p:spPr>
          <p:txBody>
            <a:bodyPr wrap="none" rtlCol="0">
              <a:spAutoFit/>
            </a:bodyPr>
            <a:lstStyle/>
            <a:p>
              <a:pPr algn="ctr"/>
              <a:r>
                <a:rPr lang="en-US" altLang="zh-CN" sz="6000" dirty="0">
                  <a:solidFill>
                    <a:schemeClr val="accent1"/>
                  </a:solidFill>
                  <a:latin typeface="汉仪尚巍手书W" panose="00020600040101010101" pitchFamily="18" charset="-122"/>
                  <a:ea typeface="汉仪尚巍手书W" panose="00020600040101010101" pitchFamily="18" charset="-122"/>
                </a:rPr>
                <a:t>96</a:t>
              </a:r>
              <a:endParaRPr lang="zh-CN" altLang="en-US" sz="6000" dirty="0">
                <a:solidFill>
                  <a:schemeClr val="accent1"/>
                </a:solidFill>
                <a:latin typeface="汉仪尚巍手书W" panose="00020600040101010101" pitchFamily="18" charset="-122"/>
                <a:ea typeface="汉仪尚巍手书W" panose="00020600040101010101" pitchFamily="18" charset="-122"/>
              </a:endParaRPr>
            </a:p>
          </p:txBody>
        </p:sp>
      </p:grpSp>
      <p:grpSp>
        <p:nvGrpSpPr>
          <p:cNvPr id="13" name="组合 12"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GrpSpPr/>
          <p:nvPr/>
        </p:nvGrpSpPr>
        <p:grpSpPr>
          <a:xfrm>
            <a:off x="4018993" y="2528669"/>
            <a:ext cx="1338828" cy="1661994"/>
            <a:chOff x="3509526" y="2173069"/>
            <a:chExt cx="995512" cy="1661994"/>
          </a:xfrm>
        </p:grpSpPr>
        <p:sp>
          <p:nvSpPr>
            <p:cNvPr id="6" name="文本框 5"/>
            <p:cNvSpPr txBox="1"/>
            <p:nvPr/>
          </p:nvSpPr>
          <p:spPr>
            <a:xfrm>
              <a:off x="3509526" y="2173069"/>
              <a:ext cx="995512" cy="369332"/>
            </a:xfrm>
            <a:prstGeom prst="rect">
              <a:avLst/>
            </a:prstGeom>
            <a:noFill/>
          </p:spPr>
          <p:txBody>
            <a:bodyPr wrap="none" rtlCol="0">
              <a:spAutoFit/>
            </a:bodyPr>
            <a:lstStyle/>
            <a:p>
              <a:pPr algn="ctr"/>
              <a:r>
                <a:rPr lang="zh-CN" altLang="en-US" dirty="0"/>
                <a:t>专题图片量</a:t>
              </a:r>
            </a:p>
          </p:txBody>
        </p:sp>
        <p:sp>
          <p:nvSpPr>
            <p:cNvPr id="7" name="文本框 6"/>
            <p:cNvSpPr txBox="1"/>
            <p:nvPr/>
          </p:nvSpPr>
          <p:spPr>
            <a:xfrm>
              <a:off x="3603691" y="2819400"/>
              <a:ext cx="807186" cy="1015663"/>
            </a:xfrm>
            <a:prstGeom prst="rect">
              <a:avLst/>
            </a:prstGeom>
            <a:noFill/>
          </p:spPr>
          <p:txBody>
            <a:bodyPr wrap="none" rtlCol="0">
              <a:spAutoFit/>
            </a:bodyPr>
            <a:lstStyle/>
            <a:p>
              <a:pPr algn="ctr"/>
              <a:r>
                <a:rPr lang="en-US" altLang="zh-CN" sz="6000" dirty="0">
                  <a:solidFill>
                    <a:schemeClr val="accent1"/>
                  </a:solidFill>
                  <a:latin typeface="汉仪尚巍手书W" panose="00020600040101010101" pitchFamily="18" charset="-122"/>
                  <a:ea typeface="汉仪尚巍手书W" panose="00020600040101010101" pitchFamily="18" charset="-122"/>
                </a:rPr>
                <a:t>87</a:t>
              </a:r>
              <a:endParaRPr lang="zh-CN" altLang="en-US" sz="6000" dirty="0">
                <a:solidFill>
                  <a:schemeClr val="accent1"/>
                </a:solidFill>
                <a:latin typeface="汉仪尚巍手书W" panose="00020600040101010101" pitchFamily="18" charset="-122"/>
                <a:ea typeface="汉仪尚巍手书W" panose="00020600040101010101" pitchFamily="18" charset="-122"/>
              </a:endParaRPr>
            </a:p>
          </p:txBody>
        </p:sp>
      </p:grpSp>
      <p:grpSp>
        <p:nvGrpSpPr>
          <p:cNvPr id="14" name="组合 13"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GrpSpPr/>
          <p:nvPr/>
        </p:nvGrpSpPr>
        <p:grpSpPr>
          <a:xfrm>
            <a:off x="6813202" y="2528669"/>
            <a:ext cx="1535998" cy="1661994"/>
            <a:chOff x="3239064" y="2173069"/>
            <a:chExt cx="1536439" cy="1661994"/>
          </a:xfrm>
        </p:grpSpPr>
        <p:sp>
          <p:nvSpPr>
            <p:cNvPr id="15" name="文本框 14"/>
            <p:cNvSpPr txBox="1"/>
            <p:nvPr/>
          </p:nvSpPr>
          <p:spPr>
            <a:xfrm>
              <a:off x="3337679" y="2173069"/>
              <a:ext cx="1339212" cy="369332"/>
            </a:xfrm>
            <a:prstGeom prst="rect">
              <a:avLst/>
            </a:prstGeom>
            <a:noFill/>
          </p:spPr>
          <p:txBody>
            <a:bodyPr wrap="none" rtlCol="0">
              <a:spAutoFit/>
            </a:bodyPr>
            <a:lstStyle/>
            <a:p>
              <a:pPr algn="ctr"/>
              <a:r>
                <a:rPr lang="zh-CN" altLang="en-US" dirty="0"/>
                <a:t>随文图片量</a:t>
              </a:r>
            </a:p>
          </p:txBody>
        </p:sp>
        <p:sp>
          <p:nvSpPr>
            <p:cNvPr id="16" name="文本框 15"/>
            <p:cNvSpPr txBox="1"/>
            <p:nvPr/>
          </p:nvSpPr>
          <p:spPr>
            <a:xfrm>
              <a:off x="3239064" y="2819400"/>
              <a:ext cx="1536439" cy="1015663"/>
            </a:xfrm>
            <a:prstGeom prst="rect">
              <a:avLst/>
            </a:prstGeom>
            <a:noFill/>
          </p:spPr>
          <p:txBody>
            <a:bodyPr wrap="none" rtlCol="0">
              <a:spAutoFit/>
            </a:bodyPr>
            <a:lstStyle/>
            <a:p>
              <a:pPr algn="ctr"/>
              <a:r>
                <a:rPr lang="en-US" altLang="zh-CN" sz="6000" dirty="0">
                  <a:solidFill>
                    <a:schemeClr val="accent1"/>
                  </a:solidFill>
                  <a:latin typeface="汉仪尚巍手书W" panose="00020600040101010101" pitchFamily="18" charset="-122"/>
                  <a:ea typeface="汉仪尚巍手书W" panose="00020600040101010101" pitchFamily="18" charset="-122"/>
                </a:rPr>
                <a:t>150</a:t>
              </a:r>
              <a:endParaRPr lang="zh-CN" altLang="en-US" sz="6000" dirty="0">
                <a:solidFill>
                  <a:schemeClr val="accent1"/>
                </a:solidFill>
                <a:latin typeface="汉仪尚巍手书W" panose="00020600040101010101" pitchFamily="18" charset="-122"/>
                <a:ea typeface="汉仪尚巍手书W" panose="00020600040101010101" pitchFamily="18" charset="-122"/>
              </a:endParaRPr>
            </a:p>
          </p:txBody>
        </p:sp>
      </p:grpSp>
      <p:grpSp>
        <p:nvGrpSpPr>
          <p:cNvPr id="18" name="组合 17"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GrpSpPr/>
          <p:nvPr/>
        </p:nvGrpSpPr>
        <p:grpSpPr>
          <a:xfrm>
            <a:off x="9931208" y="2528669"/>
            <a:ext cx="1085554" cy="1661994"/>
            <a:chOff x="3734090" y="2173069"/>
            <a:chExt cx="546386" cy="1661994"/>
          </a:xfrm>
        </p:grpSpPr>
        <p:sp>
          <p:nvSpPr>
            <p:cNvPr id="19" name="文本框 18"/>
            <p:cNvSpPr txBox="1"/>
            <p:nvPr/>
          </p:nvSpPr>
          <p:spPr>
            <a:xfrm>
              <a:off x="3786534" y="2173069"/>
              <a:ext cx="441497" cy="369332"/>
            </a:xfrm>
            <a:prstGeom prst="rect">
              <a:avLst/>
            </a:prstGeom>
            <a:noFill/>
          </p:spPr>
          <p:txBody>
            <a:bodyPr wrap="none" rtlCol="0">
              <a:spAutoFit/>
            </a:bodyPr>
            <a:lstStyle/>
            <a:p>
              <a:pPr algn="ctr"/>
              <a:r>
                <a:rPr lang="zh-CN" altLang="en-US" dirty="0"/>
                <a:t>图表量</a:t>
              </a:r>
            </a:p>
          </p:txBody>
        </p:sp>
        <p:sp>
          <p:nvSpPr>
            <p:cNvPr id="20" name="文本框 19"/>
            <p:cNvSpPr txBox="1"/>
            <p:nvPr/>
          </p:nvSpPr>
          <p:spPr>
            <a:xfrm>
              <a:off x="3734090" y="2819400"/>
              <a:ext cx="546386" cy="1015663"/>
            </a:xfrm>
            <a:prstGeom prst="rect">
              <a:avLst/>
            </a:prstGeom>
            <a:noFill/>
          </p:spPr>
          <p:txBody>
            <a:bodyPr wrap="none" rtlCol="0">
              <a:spAutoFit/>
            </a:bodyPr>
            <a:lstStyle/>
            <a:p>
              <a:pPr algn="ctr"/>
              <a:r>
                <a:rPr lang="en-US" altLang="zh-CN" sz="6000" dirty="0">
                  <a:solidFill>
                    <a:schemeClr val="accent1"/>
                  </a:solidFill>
                  <a:latin typeface="汉仪尚巍手书W" panose="00020600040101010101" pitchFamily="18" charset="-122"/>
                  <a:ea typeface="汉仪尚巍手书W" panose="00020600040101010101" pitchFamily="18" charset="-122"/>
                </a:rPr>
                <a:t>50</a:t>
              </a:r>
              <a:endParaRPr lang="zh-CN" altLang="en-US" sz="6000" dirty="0">
                <a:solidFill>
                  <a:schemeClr val="accent1"/>
                </a:solidFill>
                <a:latin typeface="汉仪尚巍手书W" panose="00020600040101010101" pitchFamily="18" charset="-122"/>
                <a:ea typeface="汉仪尚巍手书W" panose="00020600040101010101" pitchFamily="18" charset="-122"/>
              </a:endParaRPr>
            </a:p>
          </p:txBody>
        </p:sp>
      </p:grpSp>
      <p:sp>
        <p:nvSpPr>
          <p:cNvPr id="22" name="文本框 21"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txBox="1"/>
          <p:nvPr/>
        </p:nvSpPr>
        <p:spPr>
          <a:xfrm>
            <a:off x="2922701" y="854898"/>
            <a:ext cx="6346610" cy="646331"/>
          </a:xfrm>
          <a:prstGeom prst="rect">
            <a:avLst/>
          </a:prstGeom>
          <a:noFill/>
        </p:spPr>
        <p:txBody>
          <a:bodyPr wrap="none" rtlCol="0">
            <a:spAutoFit/>
          </a:bodyPr>
          <a:lstStyle/>
          <a:p>
            <a:pPr algn="ctr"/>
            <a:r>
              <a:rPr lang="en-US" altLang="zh-CN" sz="3600" dirty="0">
                <a:latin typeface="方正清刻本悦宋简体" panose="02000000000000000000" pitchFamily="2" charset="-122"/>
                <a:ea typeface="方正清刻本悦宋简体" panose="02000000000000000000" pitchFamily="2" charset="-122"/>
              </a:rPr>
              <a:t>《</a:t>
            </a:r>
            <a:r>
              <a:rPr lang="zh-CN" altLang="en-US" sz="3600" dirty="0">
                <a:latin typeface="方正清刻本悦宋简体" panose="02000000000000000000" pitchFamily="2" charset="-122"/>
                <a:ea typeface="方正清刻本悦宋简体" panose="02000000000000000000" pitchFamily="2" charset="-122"/>
              </a:rPr>
              <a:t>江苏年鉴（</a:t>
            </a:r>
            <a:r>
              <a:rPr lang="en-US" altLang="zh-CN" sz="3600" dirty="0">
                <a:latin typeface="方正清刻本悦宋简体" panose="02000000000000000000" pitchFamily="2" charset="-122"/>
                <a:ea typeface="方正清刻本悦宋简体" panose="02000000000000000000" pitchFamily="2" charset="-122"/>
              </a:rPr>
              <a:t>2020</a:t>
            </a:r>
            <a:r>
              <a:rPr lang="zh-CN" altLang="en-US" sz="3600" dirty="0">
                <a:latin typeface="方正清刻本悦宋简体" panose="02000000000000000000" pitchFamily="2" charset="-122"/>
                <a:ea typeface="方正清刻本悦宋简体" panose="02000000000000000000" pitchFamily="2" charset="-122"/>
              </a:rPr>
              <a:t>）</a:t>
            </a:r>
            <a:r>
              <a:rPr lang="en-US" altLang="zh-CN" sz="3600" dirty="0">
                <a:latin typeface="方正清刻本悦宋简体" panose="02000000000000000000" pitchFamily="2" charset="-122"/>
                <a:ea typeface="方正清刻本悦宋简体" panose="02000000000000000000" pitchFamily="2" charset="-122"/>
              </a:rPr>
              <a:t>》</a:t>
            </a:r>
            <a:r>
              <a:rPr lang="zh-CN" altLang="en-US" sz="3600" dirty="0">
                <a:latin typeface="方正清刻本悦宋简体" panose="02000000000000000000" pitchFamily="2" charset="-122"/>
                <a:ea typeface="方正清刻本悦宋简体" panose="02000000000000000000" pitchFamily="2" charset="-122"/>
              </a:rPr>
              <a:t>用图量</a:t>
            </a:r>
          </a:p>
        </p:txBody>
      </p:sp>
      <p:sp>
        <p:nvSpPr>
          <p:cNvPr id="10" name="e7d195523061f1c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hidden="1"/>
          <p:cNvSpPr txBox="1"/>
          <p:nvPr/>
        </p:nvSpPr>
        <p:spPr>
          <a:xfrm>
            <a:off x="-355600" y="1803400"/>
            <a:ext cx="1016000" cy="1016000"/>
          </a:xfrm>
          <a:prstGeom prst="rect">
            <a:avLst/>
          </a:prstGeom>
          <a:noFill/>
        </p:spPr>
        <p:txBody>
          <a:bodyPr vert="wordArtVert" rtlCol="0">
            <a:spAutoFit/>
          </a:bodyPr>
          <a:lstStyle/>
          <a:p>
            <a:r>
              <a:rPr lang="en-US" altLang="zh-CN" sz="100"/>
              <a:t>e7d195523061f1c0c30ee18c1b05f65d12b38e2533cb2ccdAE0CC34CB5CBEBFAEC353FED4DECE97C3E379FD1D933F5E4DC18EF8EA6B7A1130D5F6DE9DD2BE4B0A8C9126ACE5083D1F5A9E323B29CCFC7691F46984C00CB5F1B63ACA4B74FB33C8D6181CFDC7BBC48AEE2CCC043610F82E624FEBF5863C515A2BA1F8D5AFB4CC303066A8E6E7A4D67</a:t>
            </a:r>
            <a:endParaRPr lang="zh-CN" altLang="en-US" sz="1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txBox="1"/>
          <p:nvPr/>
        </p:nvSpPr>
        <p:spPr>
          <a:xfrm>
            <a:off x="871256" y="637597"/>
            <a:ext cx="2640293" cy="461665"/>
          </a:xfrm>
          <a:prstGeom prst="rect">
            <a:avLst/>
          </a:prstGeom>
          <a:noFill/>
        </p:spPr>
        <p:txBody>
          <a:bodyPr wrap="square" rtlCol="0">
            <a:spAutoFit/>
          </a:bodyPr>
          <a:lstStyle/>
          <a:p>
            <a:r>
              <a:rPr lang="zh-CN" altLang="en-US" sz="2400" dirty="0">
                <a:latin typeface="方正清刻本悦宋简体" panose="02000000000000000000" pitchFamily="2" charset="-122"/>
                <a:ea typeface="方正清刻本悦宋简体" panose="02000000000000000000" pitchFamily="2" charset="-122"/>
              </a:rPr>
              <a:t>图照的广泛运用</a:t>
            </a:r>
          </a:p>
        </p:txBody>
      </p:sp>
      <p:pic>
        <p:nvPicPr>
          <p:cNvPr id="3" name="图片 2"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PicPr>
            <a:picLocks noChangeAspect="1"/>
          </p:cNvPicPr>
          <p:nvPr/>
        </p:nvPicPr>
        <p:blipFill rotWithShape="1">
          <a:blip r:embed="rId2" cstate="hqprint"/>
          <a:srcRect/>
          <a:stretch>
            <a:fillRect/>
          </a:stretch>
        </p:blipFill>
        <p:spPr>
          <a:xfrm>
            <a:off x="548343" y="0"/>
            <a:ext cx="273373" cy="1045029"/>
          </a:xfrm>
          <a:prstGeom prst="rect">
            <a:avLst/>
          </a:prstGeom>
        </p:spPr>
      </p:pic>
      <p:sp>
        <p:nvSpPr>
          <p:cNvPr id="21" name="任意多边形: 形状 2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4264861" y="1852839"/>
            <a:ext cx="2683490" cy="1795110"/>
          </a:xfrm>
          <a:custGeom>
            <a:avLst/>
            <a:gdLst>
              <a:gd name="connsiteX0" fmla="*/ 392883 w 2683490"/>
              <a:gd name="connsiteY0" fmla="*/ 0 h 1795110"/>
              <a:gd name="connsiteX1" fmla="*/ 2683490 w 2683490"/>
              <a:gd name="connsiteY1" fmla="*/ 0 h 1795110"/>
              <a:gd name="connsiteX2" fmla="*/ 888380 w 2683490"/>
              <a:gd name="connsiteY2" fmla="*/ 1795110 h 1795110"/>
              <a:gd name="connsiteX3" fmla="*/ 0 w 2683490"/>
              <a:gd name="connsiteY3" fmla="*/ 906730 h 1795110"/>
              <a:gd name="connsiteX4" fmla="*/ 0 w 2683490"/>
              <a:gd name="connsiteY4" fmla="*/ 392883 h 1795110"/>
              <a:gd name="connsiteX5" fmla="*/ 392883 w 2683490"/>
              <a:gd name="connsiteY5" fmla="*/ 0 h 1795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3490" h="1795110">
                <a:moveTo>
                  <a:pt x="392883" y="0"/>
                </a:moveTo>
                <a:lnTo>
                  <a:pt x="2683490" y="0"/>
                </a:lnTo>
                <a:lnTo>
                  <a:pt x="888380" y="1795110"/>
                </a:lnTo>
                <a:lnTo>
                  <a:pt x="0" y="906730"/>
                </a:lnTo>
                <a:lnTo>
                  <a:pt x="0" y="392883"/>
                </a:lnTo>
                <a:cubicBezTo>
                  <a:pt x="0" y="175900"/>
                  <a:pt x="175900" y="0"/>
                  <a:pt x="39288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形状 21"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6111861" y="1852839"/>
            <a:ext cx="1796200" cy="2688699"/>
          </a:xfrm>
          <a:custGeom>
            <a:avLst/>
            <a:gdLst>
              <a:gd name="connsiteX0" fmla="*/ 892499 w 1796200"/>
              <a:gd name="connsiteY0" fmla="*/ 0 h 2688699"/>
              <a:gd name="connsiteX1" fmla="*/ 1403317 w 1796200"/>
              <a:gd name="connsiteY1" fmla="*/ 0 h 2688699"/>
              <a:gd name="connsiteX2" fmla="*/ 1796200 w 1796200"/>
              <a:gd name="connsiteY2" fmla="*/ 392883 h 2688699"/>
              <a:gd name="connsiteX3" fmla="*/ 1796200 w 1796200"/>
              <a:gd name="connsiteY3" fmla="*/ 2688699 h 2688699"/>
              <a:gd name="connsiteX4" fmla="*/ 0 w 1796200"/>
              <a:gd name="connsiteY4" fmla="*/ 892499 h 2688699"/>
              <a:gd name="connsiteX5" fmla="*/ 892499 w 1796200"/>
              <a:gd name="connsiteY5" fmla="*/ 0 h 268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6200" h="2688699">
                <a:moveTo>
                  <a:pt x="892499" y="0"/>
                </a:moveTo>
                <a:lnTo>
                  <a:pt x="1403317" y="0"/>
                </a:lnTo>
                <a:cubicBezTo>
                  <a:pt x="1620300" y="0"/>
                  <a:pt x="1796200" y="175900"/>
                  <a:pt x="1796200" y="392883"/>
                </a:cubicBezTo>
                <a:lnTo>
                  <a:pt x="1796200" y="2688699"/>
                </a:lnTo>
                <a:lnTo>
                  <a:pt x="0" y="892499"/>
                </a:lnTo>
                <a:lnTo>
                  <a:pt x="8924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形状 22"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4264861" y="2819272"/>
            <a:ext cx="1795350" cy="2676880"/>
          </a:xfrm>
          <a:custGeom>
            <a:avLst/>
            <a:gdLst>
              <a:gd name="connsiteX0" fmla="*/ 0 w 1795350"/>
              <a:gd name="connsiteY0" fmla="*/ 0 h 2676880"/>
              <a:gd name="connsiteX1" fmla="*/ 1795350 w 1795350"/>
              <a:gd name="connsiteY1" fmla="*/ 1795350 h 2676880"/>
              <a:gd name="connsiteX2" fmla="*/ 913820 w 1795350"/>
              <a:gd name="connsiteY2" fmla="*/ 2676880 h 2676880"/>
              <a:gd name="connsiteX3" fmla="*/ 392883 w 1795350"/>
              <a:gd name="connsiteY3" fmla="*/ 2676880 h 2676880"/>
              <a:gd name="connsiteX4" fmla="*/ 0 w 1795350"/>
              <a:gd name="connsiteY4" fmla="*/ 2283997 h 2676880"/>
              <a:gd name="connsiteX5" fmla="*/ 0 w 1795350"/>
              <a:gd name="connsiteY5" fmla="*/ 0 h 267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5350" h="2676880">
                <a:moveTo>
                  <a:pt x="0" y="0"/>
                </a:moveTo>
                <a:lnTo>
                  <a:pt x="1795350" y="1795350"/>
                </a:lnTo>
                <a:lnTo>
                  <a:pt x="913820" y="2676880"/>
                </a:lnTo>
                <a:lnTo>
                  <a:pt x="392883" y="2676880"/>
                </a:lnTo>
                <a:cubicBezTo>
                  <a:pt x="175900" y="2676880"/>
                  <a:pt x="0" y="2500980"/>
                  <a:pt x="0" y="2283997"/>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形状 23"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5241557" y="3718310"/>
            <a:ext cx="2666505" cy="1777842"/>
          </a:xfrm>
          <a:custGeom>
            <a:avLst/>
            <a:gdLst>
              <a:gd name="connsiteX0" fmla="*/ 1777842 w 2666505"/>
              <a:gd name="connsiteY0" fmla="*/ 0 h 1777842"/>
              <a:gd name="connsiteX1" fmla="*/ 2666505 w 2666505"/>
              <a:gd name="connsiteY1" fmla="*/ 888663 h 1777842"/>
              <a:gd name="connsiteX2" fmla="*/ 2666505 w 2666505"/>
              <a:gd name="connsiteY2" fmla="*/ 1384959 h 1777842"/>
              <a:gd name="connsiteX3" fmla="*/ 2273622 w 2666505"/>
              <a:gd name="connsiteY3" fmla="*/ 1777842 h 1777842"/>
              <a:gd name="connsiteX4" fmla="*/ 0 w 2666505"/>
              <a:gd name="connsiteY4" fmla="*/ 1777842 h 1777842"/>
              <a:gd name="connsiteX5" fmla="*/ 1777842 w 2666505"/>
              <a:gd name="connsiteY5" fmla="*/ 0 h 177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6505" h="1777842">
                <a:moveTo>
                  <a:pt x="1777842" y="0"/>
                </a:moveTo>
                <a:lnTo>
                  <a:pt x="2666505" y="888663"/>
                </a:lnTo>
                <a:lnTo>
                  <a:pt x="2666505" y="1384959"/>
                </a:lnTo>
                <a:cubicBezTo>
                  <a:pt x="2666505" y="1601942"/>
                  <a:pt x="2490605" y="1777842"/>
                  <a:pt x="2273622" y="1777842"/>
                </a:cubicBezTo>
                <a:lnTo>
                  <a:pt x="0" y="1777842"/>
                </a:lnTo>
                <a:lnTo>
                  <a:pt x="177784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1422400" y="2184565"/>
            <a:ext cx="2554224" cy="335989"/>
          </a:xfrm>
          <a:prstGeom prst="rect">
            <a:avLst/>
          </a:prstGeom>
          <a:noFill/>
        </p:spPr>
        <p:txBody>
          <a:bodyPr wrap="square"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1900"/>
              </a:lnSpc>
            </a:pPr>
            <a:r>
              <a:rPr lang="zh-CN" altLang="en-US" sz="2000" b="1" dirty="0">
                <a:solidFill>
                  <a:schemeClr val="accent1"/>
                </a:solidFill>
              </a:rPr>
              <a:t>优化阅读体验</a:t>
            </a:r>
            <a:endParaRPr lang="zh-CN" altLang="en-US" sz="1200" dirty="0">
              <a:solidFill>
                <a:schemeClr val="accent6"/>
              </a:solidFill>
            </a:endParaRPr>
          </a:p>
        </p:txBody>
      </p:sp>
      <p:sp>
        <p:nvSpPr>
          <p:cNvPr id="27" name="矩形 26"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1422400" y="4772883"/>
            <a:ext cx="2554224" cy="335989"/>
          </a:xfrm>
          <a:prstGeom prst="rect">
            <a:avLst/>
          </a:prstGeom>
          <a:noFill/>
        </p:spPr>
        <p:txBody>
          <a:bodyPr wrap="square"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1900"/>
              </a:lnSpc>
            </a:pPr>
            <a:r>
              <a:rPr lang="zh-CN" altLang="en-US" sz="2000" b="1" dirty="0">
                <a:solidFill>
                  <a:schemeClr val="accent1"/>
                </a:solidFill>
              </a:rPr>
              <a:t>增加设计感</a:t>
            </a:r>
            <a:endParaRPr lang="en-US" altLang="zh-CN" sz="2000" b="1" dirty="0">
              <a:solidFill>
                <a:schemeClr val="accent1"/>
              </a:solidFill>
            </a:endParaRPr>
          </a:p>
        </p:txBody>
      </p:sp>
      <p:sp>
        <p:nvSpPr>
          <p:cNvPr id="28" name="矩形 27"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8055428" y="2183059"/>
            <a:ext cx="2554224" cy="335989"/>
          </a:xfrm>
          <a:prstGeom prst="rect">
            <a:avLst/>
          </a:prstGeom>
          <a:noFill/>
        </p:spPr>
        <p:txBody>
          <a:bodyPr wrap="square"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900"/>
              </a:lnSpc>
            </a:pPr>
            <a:r>
              <a:rPr lang="zh-CN" altLang="en-US" sz="2000" b="1" dirty="0">
                <a:solidFill>
                  <a:schemeClr val="accent1"/>
                </a:solidFill>
              </a:rPr>
              <a:t>提升出版品质</a:t>
            </a:r>
            <a:endParaRPr lang="en-US" altLang="zh-CN" sz="2000" b="1" dirty="0">
              <a:solidFill>
                <a:schemeClr val="accent1"/>
              </a:solidFill>
            </a:endParaRPr>
          </a:p>
        </p:txBody>
      </p:sp>
      <p:sp>
        <p:nvSpPr>
          <p:cNvPr id="29" name="矩形 28"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8055428" y="4772883"/>
            <a:ext cx="2554224" cy="335989"/>
          </a:xfrm>
          <a:prstGeom prst="rect">
            <a:avLst/>
          </a:prstGeom>
          <a:noFill/>
        </p:spPr>
        <p:txBody>
          <a:bodyPr wrap="square"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900"/>
              </a:lnSpc>
            </a:pPr>
            <a:r>
              <a:rPr lang="zh-CN" altLang="en-US" sz="2000" b="1" dirty="0">
                <a:solidFill>
                  <a:schemeClr val="accent1"/>
                </a:solidFill>
              </a:rPr>
              <a:t>扩大信息量</a:t>
            </a:r>
            <a:endParaRPr lang="en-US" altLang="zh-CN" sz="2000" b="1" dirty="0">
              <a:solidFill>
                <a:schemeClr val="accent1"/>
              </a:solidFill>
            </a:endParaRPr>
          </a:p>
        </p:txBody>
      </p:sp>
      <p:sp>
        <p:nvSpPr>
          <p:cNvPr id="33" name="图形 45"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7143892" y="4727878"/>
            <a:ext cx="456000" cy="426000"/>
          </a:xfrm>
          <a:custGeom>
            <a:avLst/>
            <a:gdLst>
              <a:gd name="connsiteX0" fmla="*/ 450544 w 456000"/>
              <a:gd name="connsiteY0" fmla="*/ 151013 h 426000"/>
              <a:gd name="connsiteX1" fmla="*/ 387544 w 456000"/>
              <a:gd name="connsiteY1" fmla="*/ 125212 h 426000"/>
              <a:gd name="connsiteX2" fmla="*/ 358144 w 456000"/>
              <a:gd name="connsiteY2" fmla="*/ 176212 h 426000"/>
              <a:gd name="connsiteX3" fmla="*/ 280744 w 456000"/>
              <a:gd name="connsiteY3" fmla="*/ 208613 h 426000"/>
              <a:gd name="connsiteX4" fmla="*/ 240544 w 456000"/>
              <a:gd name="connsiteY4" fmla="*/ 180413 h 426000"/>
              <a:gd name="connsiteX5" fmla="*/ 240544 w 456000"/>
              <a:gd name="connsiteY5" fmla="*/ 97013 h 426000"/>
              <a:gd name="connsiteX6" fmla="*/ 276544 w 456000"/>
              <a:gd name="connsiteY6" fmla="*/ 50813 h 426000"/>
              <a:gd name="connsiteX7" fmla="*/ 228544 w 456000"/>
              <a:gd name="connsiteY7" fmla="*/ 2813 h 426000"/>
              <a:gd name="connsiteX8" fmla="*/ 228544 w 456000"/>
              <a:gd name="connsiteY8" fmla="*/ 2813 h 426000"/>
              <a:gd name="connsiteX9" fmla="*/ 180544 w 456000"/>
              <a:gd name="connsiteY9" fmla="*/ 50813 h 426000"/>
              <a:gd name="connsiteX10" fmla="*/ 216544 w 456000"/>
              <a:gd name="connsiteY10" fmla="*/ 97013 h 426000"/>
              <a:gd name="connsiteX11" fmla="*/ 216544 w 456000"/>
              <a:gd name="connsiteY11" fmla="*/ 179813 h 426000"/>
              <a:gd name="connsiteX12" fmla="*/ 176344 w 456000"/>
              <a:gd name="connsiteY12" fmla="*/ 208013 h 426000"/>
              <a:gd name="connsiteX13" fmla="*/ 98944 w 456000"/>
              <a:gd name="connsiteY13" fmla="*/ 175613 h 426000"/>
              <a:gd name="connsiteX14" fmla="*/ 69544 w 456000"/>
              <a:gd name="connsiteY14" fmla="*/ 124613 h 426000"/>
              <a:gd name="connsiteX15" fmla="*/ 6544 w 456000"/>
              <a:gd name="connsiteY15" fmla="*/ 150413 h 426000"/>
              <a:gd name="connsiteX16" fmla="*/ 32344 w 456000"/>
              <a:gd name="connsiteY16" fmla="*/ 213413 h 426000"/>
              <a:gd name="connsiteX17" fmla="*/ 88744 w 456000"/>
              <a:gd name="connsiteY17" fmla="*/ 197813 h 426000"/>
              <a:gd name="connsiteX18" fmla="*/ 167944 w 456000"/>
              <a:gd name="connsiteY18" fmla="*/ 230212 h 426000"/>
              <a:gd name="connsiteX19" fmla="*/ 167344 w 456000"/>
              <a:gd name="connsiteY19" fmla="*/ 238013 h 426000"/>
              <a:gd name="connsiteX20" fmla="*/ 179344 w 456000"/>
              <a:gd name="connsiteY20" fmla="*/ 274013 h 426000"/>
              <a:gd name="connsiteX21" fmla="*/ 116944 w 456000"/>
              <a:gd name="connsiteY21" fmla="*/ 337013 h 426000"/>
              <a:gd name="connsiteX22" fmla="*/ 58744 w 456000"/>
              <a:gd name="connsiteY22" fmla="*/ 344213 h 426000"/>
              <a:gd name="connsiteX23" fmla="*/ 58744 w 456000"/>
              <a:gd name="connsiteY23" fmla="*/ 412013 h 426000"/>
              <a:gd name="connsiteX24" fmla="*/ 126544 w 456000"/>
              <a:gd name="connsiteY24" fmla="*/ 412013 h 426000"/>
              <a:gd name="connsiteX25" fmla="*/ 133744 w 456000"/>
              <a:gd name="connsiteY25" fmla="*/ 353812 h 426000"/>
              <a:gd name="connsiteX26" fmla="*/ 197344 w 456000"/>
              <a:gd name="connsiteY26" fmla="*/ 290213 h 426000"/>
              <a:gd name="connsiteX27" fmla="*/ 227344 w 456000"/>
              <a:gd name="connsiteY27" fmla="*/ 298613 h 426000"/>
              <a:gd name="connsiteX28" fmla="*/ 228544 w 456000"/>
              <a:gd name="connsiteY28" fmla="*/ 298613 h 426000"/>
              <a:gd name="connsiteX29" fmla="*/ 229744 w 456000"/>
              <a:gd name="connsiteY29" fmla="*/ 298613 h 426000"/>
              <a:gd name="connsiteX30" fmla="*/ 259744 w 456000"/>
              <a:gd name="connsiteY30" fmla="*/ 290213 h 426000"/>
              <a:gd name="connsiteX31" fmla="*/ 323344 w 456000"/>
              <a:gd name="connsiteY31" fmla="*/ 353812 h 426000"/>
              <a:gd name="connsiteX32" fmla="*/ 330544 w 456000"/>
              <a:gd name="connsiteY32" fmla="*/ 412613 h 426000"/>
              <a:gd name="connsiteX33" fmla="*/ 398344 w 456000"/>
              <a:gd name="connsiteY33" fmla="*/ 412613 h 426000"/>
              <a:gd name="connsiteX34" fmla="*/ 398344 w 456000"/>
              <a:gd name="connsiteY34" fmla="*/ 344812 h 426000"/>
              <a:gd name="connsiteX35" fmla="*/ 340144 w 456000"/>
              <a:gd name="connsiteY35" fmla="*/ 337613 h 426000"/>
              <a:gd name="connsiteX36" fmla="*/ 277744 w 456000"/>
              <a:gd name="connsiteY36" fmla="*/ 274613 h 426000"/>
              <a:gd name="connsiteX37" fmla="*/ 289744 w 456000"/>
              <a:gd name="connsiteY37" fmla="*/ 238613 h 426000"/>
              <a:gd name="connsiteX38" fmla="*/ 289144 w 456000"/>
              <a:gd name="connsiteY38" fmla="*/ 230813 h 426000"/>
              <a:gd name="connsiteX39" fmla="*/ 368344 w 456000"/>
              <a:gd name="connsiteY39" fmla="*/ 198413 h 426000"/>
              <a:gd name="connsiteX40" fmla="*/ 424744 w 456000"/>
              <a:gd name="connsiteY40" fmla="*/ 214013 h 426000"/>
              <a:gd name="connsiteX41" fmla="*/ 450544 w 456000"/>
              <a:gd name="connsiteY41" fmla="*/ 151013 h 4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6000" h="426000">
                <a:moveTo>
                  <a:pt x="450544" y="151013"/>
                </a:moveTo>
                <a:cubicBezTo>
                  <a:pt x="440344" y="126413"/>
                  <a:pt x="412144" y="115013"/>
                  <a:pt x="387544" y="125212"/>
                </a:cubicBezTo>
                <a:cubicBezTo>
                  <a:pt x="367144" y="133613"/>
                  <a:pt x="355144" y="155212"/>
                  <a:pt x="358144" y="176212"/>
                </a:cubicBezTo>
                <a:lnTo>
                  <a:pt x="280744" y="208613"/>
                </a:lnTo>
                <a:cubicBezTo>
                  <a:pt x="272344" y="194212"/>
                  <a:pt x="257344" y="183413"/>
                  <a:pt x="240544" y="180413"/>
                </a:cubicBezTo>
                <a:lnTo>
                  <a:pt x="240544" y="97013"/>
                </a:lnTo>
                <a:cubicBezTo>
                  <a:pt x="260944" y="91613"/>
                  <a:pt x="276544" y="73013"/>
                  <a:pt x="276544" y="50813"/>
                </a:cubicBezTo>
                <a:cubicBezTo>
                  <a:pt x="276544" y="24412"/>
                  <a:pt x="254944" y="2813"/>
                  <a:pt x="228544" y="2813"/>
                </a:cubicBezTo>
                <a:lnTo>
                  <a:pt x="228544" y="2813"/>
                </a:lnTo>
                <a:cubicBezTo>
                  <a:pt x="202144" y="2813"/>
                  <a:pt x="180544" y="24412"/>
                  <a:pt x="180544" y="50813"/>
                </a:cubicBezTo>
                <a:cubicBezTo>
                  <a:pt x="180544" y="73013"/>
                  <a:pt x="196144" y="91613"/>
                  <a:pt x="216544" y="97013"/>
                </a:cubicBezTo>
                <a:lnTo>
                  <a:pt x="216544" y="179813"/>
                </a:lnTo>
                <a:cubicBezTo>
                  <a:pt x="199144" y="182813"/>
                  <a:pt x="184744" y="193613"/>
                  <a:pt x="176344" y="208013"/>
                </a:cubicBezTo>
                <a:lnTo>
                  <a:pt x="98944" y="175613"/>
                </a:lnTo>
                <a:cubicBezTo>
                  <a:pt x="101944" y="154613"/>
                  <a:pt x="90544" y="133013"/>
                  <a:pt x="69544" y="124613"/>
                </a:cubicBezTo>
                <a:cubicBezTo>
                  <a:pt x="44944" y="114413"/>
                  <a:pt x="16744" y="125813"/>
                  <a:pt x="6544" y="150413"/>
                </a:cubicBezTo>
                <a:cubicBezTo>
                  <a:pt x="-3656" y="175013"/>
                  <a:pt x="7744" y="203212"/>
                  <a:pt x="32344" y="213413"/>
                </a:cubicBezTo>
                <a:cubicBezTo>
                  <a:pt x="52744" y="221813"/>
                  <a:pt x="76144" y="215212"/>
                  <a:pt x="88744" y="197813"/>
                </a:cubicBezTo>
                <a:lnTo>
                  <a:pt x="167944" y="230212"/>
                </a:lnTo>
                <a:cubicBezTo>
                  <a:pt x="167344" y="232613"/>
                  <a:pt x="167344" y="235613"/>
                  <a:pt x="167344" y="238013"/>
                </a:cubicBezTo>
                <a:cubicBezTo>
                  <a:pt x="167344" y="251212"/>
                  <a:pt x="171544" y="263813"/>
                  <a:pt x="179344" y="274013"/>
                </a:cubicBezTo>
                <a:lnTo>
                  <a:pt x="116944" y="337013"/>
                </a:lnTo>
                <a:cubicBezTo>
                  <a:pt x="98344" y="326213"/>
                  <a:pt x="74344" y="328613"/>
                  <a:pt x="58744" y="344213"/>
                </a:cubicBezTo>
                <a:cubicBezTo>
                  <a:pt x="40144" y="362812"/>
                  <a:pt x="40144" y="393413"/>
                  <a:pt x="58744" y="412013"/>
                </a:cubicBezTo>
                <a:cubicBezTo>
                  <a:pt x="77344" y="430613"/>
                  <a:pt x="107944" y="430613"/>
                  <a:pt x="126544" y="412013"/>
                </a:cubicBezTo>
                <a:cubicBezTo>
                  <a:pt x="142144" y="396413"/>
                  <a:pt x="144544" y="372413"/>
                  <a:pt x="133744" y="353812"/>
                </a:cubicBezTo>
                <a:lnTo>
                  <a:pt x="197344" y="290213"/>
                </a:lnTo>
                <a:cubicBezTo>
                  <a:pt x="206344" y="295613"/>
                  <a:pt x="216544" y="298613"/>
                  <a:pt x="227344" y="298613"/>
                </a:cubicBezTo>
                <a:cubicBezTo>
                  <a:pt x="227944" y="298613"/>
                  <a:pt x="227944" y="298613"/>
                  <a:pt x="228544" y="298613"/>
                </a:cubicBezTo>
                <a:cubicBezTo>
                  <a:pt x="229144" y="298613"/>
                  <a:pt x="229144" y="298613"/>
                  <a:pt x="229744" y="298613"/>
                </a:cubicBezTo>
                <a:cubicBezTo>
                  <a:pt x="240544" y="298613"/>
                  <a:pt x="250744" y="295613"/>
                  <a:pt x="259744" y="290213"/>
                </a:cubicBezTo>
                <a:lnTo>
                  <a:pt x="323344" y="353812"/>
                </a:lnTo>
                <a:cubicBezTo>
                  <a:pt x="312544" y="372413"/>
                  <a:pt x="314944" y="396413"/>
                  <a:pt x="330544" y="412613"/>
                </a:cubicBezTo>
                <a:cubicBezTo>
                  <a:pt x="349144" y="431213"/>
                  <a:pt x="379744" y="431213"/>
                  <a:pt x="398344" y="412613"/>
                </a:cubicBezTo>
                <a:cubicBezTo>
                  <a:pt x="416944" y="394013"/>
                  <a:pt x="416944" y="363413"/>
                  <a:pt x="398344" y="344812"/>
                </a:cubicBezTo>
                <a:cubicBezTo>
                  <a:pt x="382744" y="329213"/>
                  <a:pt x="358744" y="326812"/>
                  <a:pt x="340144" y="337613"/>
                </a:cubicBezTo>
                <a:lnTo>
                  <a:pt x="277744" y="274613"/>
                </a:lnTo>
                <a:cubicBezTo>
                  <a:pt x="285544" y="264413"/>
                  <a:pt x="289744" y="252413"/>
                  <a:pt x="289744" y="238613"/>
                </a:cubicBezTo>
                <a:cubicBezTo>
                  <a:pt x="289744" y="236212"/>
                  <a:pt x="289744" y="233212"/>
                  <a:pt x="289144" y="230813"/>
                </a:cubicBezTo>
                <a:lnTo>
                  <a:pt x="368344" y="198413"/>
                </a:lnTo>
                <a:cubicBezTo>
                  <a:pt x="380944" y="215212"/>
                  <a:pt x="404344" y="222413"/>
                  <a:pt x="424744" y="214013"/>
                </a:cubicBezTo>
                <a:cubicBezTo>
                  <a:pt x="448744" y="203212"/>
                  <a:pt x="460744" y="175613"/>
                  <a:pt x="450544" y="151013"/>
                </a:cubicBezTo>
                <a:close/>
              </a:path>
            </a:pathLst>
          </a:custGeom>
          <a:solidFill>
            <a:schemeClr val="bg1"/>
          </a:solidFill>
          <a:ln w="5953" cap="flat">
            <a:noFill/>
            <a:prstDash val="solid"/>
            <a:miter/>
          </a:ln>
        </p:spPr>
        <p:txBody>
          <a:bodyPr rtlCol="0" anchor="ctr"/>
          <a:lstStyle/>
          <a:p>
            <a:endParaRPr lang="zh-CN" altLang="en-US"/>
          </a:p>
        </p:txBody>
      </p:sp>
      <p:sp>
        <p:nvSpPr>
          <p:cNvPr id="34" name="图形 47"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7065162" y="2169651"/>
            <a:ext cx="486000" cy="450000"/>
          </a:xfrm>
          <a:custGeom>
            <a:avLst/>
            <a:gdLst>
              <a:gd name="connsiteX0" fmla="*/ 401213 w 486000"/>
              <a:gd name="connsiteY0" fmla="*/ 376544 h 450000"/>
              <a:gd name="connsiteX1" fmla="*/ 293213 w 486000"/>
              <a:gd name="connsiteY1" fmla="*/ 339344 h 450000"/>
              <a:gd name="connsiteX2" fmla="*/ 292613 w 486000"/>
              <a:gd name="connsiteY2" fmla="*/ 339344 h 450000"/>
              <a:gd name="connsiteX3" fmla="*/ 249412 w 486000"/>
              <a:gd name="connsiteY3" fmla="*/ 324344 h 450000"/>
              <a:gd name="connsiteX4" fmla="*/ 451613 w 486000"/>
              <a:gd name="connsiteY4" fmla="*/ 57344 h 450000"/>
              <a:gd name="connsiteX5" fmla="*/ 401213 w 486000"/>
              <a:gd name="connsiteY5" fmla="*/ 376544 h 450000"/>
              <a:gd name="connsiteX6" fmla="*/ 266213 w 486000"/>
              <a:gd name="connsiteY6" fmla="*/ 356144 h 450000"/>
              <a:gd name="connsiteX7" fmla="*/ 226613 w 486000"/>
              <a:gd name="connsiteY7" fmla="*/ 395744 h 450000"/>
              <a:gd name="connsiteX8" fmla="*/ 237412 w 486000"/>
              <a:gd name="connsiteY8" fmla="*/ 346544 h 450000"/>
              <a:gd name="connsiteX9" fmla="*/ 266213 w 486000"/>
              <a:gd name="connsiteY9" fmla="*/ 356144 h 450000"/>
              <a:gd name="connsiteX10" fmla="*/ 266213 w 486000"/>
              <a:gd name="connsiteY10" fmla="*/ 356144 h 450000"/>
              <a:gd name="connsiteX11" fmla="*/ 218213 w 486000"/>
              <a:gd name="connsiteY11" fmla="*/ 325544 h 450000"/>
              <a:gd name="connsiteX12" fmla="*/ 215813 w 486000"/>
              <a:gd name="connsiteY12" fmla="*/ 330344 h 450000"/>
              <a:gd name="connsiteX13" fmla="*/ 214013 w 486000"/>
              <a:gd name="connsiteY13" fmla="*/ 338144 h 450000"/>
              <a:gd name="connsiteX14" fmla="*/ 202013 w 486000"/>
              <a:gd name="connsiteY14" fmla="*/ 392744 h 450000"/>
              <a:gd name="connsiteX15" fmla="*/ 173213 w 486000"/>
              <a:gd name="connsiteY15" fmla="*/ 308744 h 450000"/>
              <a:gd name="connsiteX16" fmla="*/ 397613 w 486000"/>
              <a:gd name="connsiteY16" fmla="*/ 92744 h 450000"/>
              <a:gd name="connsiteX17" fmla="*/ 225412 w 486000"/>
              <a:gd name="connsiteY17" fmla="*/ 316544 h 450000"/>
              <a:gd name="connsiteX18" fmla="*/ 218213 w 486000"/>
              <a:gd name="connsiteY18" fmla="*/ 325544 h 450000"/>
              <a:gd name="connsiteX19" fmla="*/ 44813 w 486000"/>
              <a:gd name="connsiteY19" fmla="*/ 254744 h 450000"/>
              <a:gd name="connsiteX20" fmla="*/ 396413 w 486000"/>
              <a:gd name="connsiteY20" fmla="*/ 67544 h 450000"/>
              <a:gd name="connsiteX21" fmla="*/ 155813 w 486000"/>
              <a:gd name="connsiteY21" fmla="*/ 292544 h 450000"/>
              <a:gd name="connsiteX22" fmla="*/ 44813 w 486000"/>
              <a:gd name="connsiteY22" fmla="*/ 254744 h 450000"/>
              <a:gd name="connsiteX23" fmla="*/ 478012 w 486000"/>
              <a:gd name="connsiteY23" fmla="*/ 5144 h 450000"/>
              <a:gd name="connsiteX24" fmla="*/ 464813 w 486000"/>
              <a:gd name="connsiteY24" fmla="*/ 4544 h 450000"/>
              <a:gd name="connsiteX25" fmla="*/ 9413 w 486000"/>
              <a:gd name="connsiteY25" fmla="*/ 246344 h 450000"/>
              <a:gd name="connsiteX26" fmla="*/ 2813 w 486000"/>
              <a:gd name="connsiteY26" fmla="*/ 257744 h 450000"/>
              <a:gd name="connsiteX27" fmla="*/ 10613 w 486000"/>
              <a:gd name="connsiteY27" fmla="*/ 267944 h 450000"/>
              <a:gd name="connsiteX28" fmla="*/ 135413 w 486000"/>
              <a:gd name="connsiteY28" fmla="*/ 310544 h 450000"/>
              <a:gd name="connsiteX29" fmla="*/ 151013 w 486000"/>
              <a:gd name="connsiteY29" fmla="*/ 315944 h 450000"/>
              <a:gd name="connsiteX30" fmla="*/ 154613 w 486000"/>
              <a:gd name="connsiteY30" fmla="*/ 326144 h 450000"/>
              <a:gd name="connsiteX31" fmla="*/ 191813 w 486000"/>
              <a:gd name="connsiteY31" fmla="*/ 437744 h 450000"/>
              <a:gd name="connsiteX32" fmla="*/ 191813 w 486000"/>
              <a:gd name="connsiteY32" fmla="*/ 438344 h 450000"/>
              <a:gd name="connsiteX33" fmla="*/ 191813 w 486000"/>
              <a:gd name="connsiteY33" fmla="*/ 438944 h 450000"/>
              <a:gd name="connsiteX34" fmla="*/ 200813 w 486000"/>
              <a:gd name="connsiteY34" fmla="*/ 446744 h 450000"/>
              <a:gd name="connsiteX35" fmla="*/ 212213 w 486000"/>
              <a:gd name="connsiteY35" fmla="*/ 443744 h 450000"/>
              <a:gd name="connsiteX36" fmla="*/ 212813 w 486000"/>
              <a:gd name="connsiteY36" fmla="*/ 443144 h 450000"/>
              <a:gd name="connsiteX37" fmla="*/ 216412 w 486000"/>
              <a:gd name="connsiteY37" fmla="*/ 439544 h 450000"/>
              <a:gd name="connsiteX38" fmla="*/ 292013 w 486000"/>
              <a:gd name="connsiteY38" fmla="*/ 365144 h 450000"/>
              <a:gd name="connsiteX39" fmla="*/ 407213 w 486000"/>
              <a:gd name="connsiteY39" fmla="*/ 404744 h 450000"/>
              <a:gd name="connsiteX40" fmla="*/ 417413 w 486000"/>
              <a:gd name="connsiteY40" fmla="*/ 403544 h 450000"/>
              <a:gd name="connsiteX41" fmla="*/ 423413 w 486000"/>
              <a:gd name="connsiteY41" fmla="*/ 395144 h 450000"/>
              <a:gd name="connsiteX42" fmla="*/ 483413 w 486000"/>
              <a:gd name="connsiteY42" fmla="*/ 17144 h 450000"/>
              <a:gd name="connsiteX43" fmla="*/ 478012 w 486000"/>
              <a:gd name="connsiteY43" fmla="*/ 5144 h 45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86000" h="450000">
                <a:moveTo>
                  <a:pt x="401213" y="376544"/>
                </a:moveTo>
                <a:lnTo>
                  <a:pt x="293213" y="339344"/>
                </a:lnTo>
                <a:lnTo>
                  <a:pt x="292613" y="339344"/>
                </a:lnTo>
                <a:lnTo>
                  <a:pt x="249412" y="324344"/>
                </a:lnTo>
                <a:lnTo>
                  <a:pt x="451613" y="57344"/>
                </a:lnTo>
                <a:lnTo>
                  <a:pt x="401213" y="376544"/>
                </a:lnTo>
                <a:close/>
                <a:moveTo>
                  <a:pt x="266213" y="356144"/>
                </a:moveTo>
                <a:lnTo>
                  <a:pt x="226613" y="395744"/>
                </a:lnTo>
                <a:lnTo>
                  <a:pt x="237412" y="346544"/>
                </a:lnTo>
                <a:lnTo>
                  <a:pt x="266213" y="356144"/>
                </a:lnTo>
                <a:lnTo>
                  <a:pt x="266213" y="356144"/>
                </a:lnTo>
                <a:close/>
                <a:moveTo>
                  <a:pt x="218213" y="325544"/>
                </a:moveTo>
                <a:cubicBezTo>
                  <a:pt x="217013" y="326744"/>
                  <a:pt x="216412" y="328544"/>
                  <a:pt x="215813" y="330344"/>
                </a:cubicBezTo>
                <a:lnTo>
                  <a:pt x="214013" y="338144"/>
                </a:lnTo>
                <a:lnTo>
                  <a:pt x="202013" y="392744"/>
                </a:lnTo>
                <a:lnTo>
                  <a:pt x="173213" y="308744"/>
                </a:lnTo>
                <a:lnTo>
                  <a:pt x="397613" y="92744"/>
                </a:lnTo>
                <a:lnTo>
                  <a:pt x="225412" y="316544"/>
                </a:lnTo>
                <a:lnTo>
                  <a:pt x="218213" y="325544"/>
                </a:lnTo>
                <a:close/>
                <a:moveTo>
                  <a:pt x="44813" y="254744"/>
                </a:moveTo>
                <a:lnTo>
                  <a:pt x="396413" y="67544"/>
                </a:lnTo>
                <a:lnTo>
                  <a:pt x="155813" y="292544"/>
                </a:lnTo>
                <a:lnTo>
                  <a:pt x="44813" y="254744"/>
                </a:lnTo>
                <a:close/>
                <a:moveTo>
                  <a:pt x="478012" y="5144"/>
                </a:moveTo>
                <a:cubicBezTo>
                  <a:pt x="474413" y="2144"/>
                  <a:pt x="469012" y="2144"/>
                  <a:pt x="464813" y="4544"/>
                </a:cubicBezTo>
                <a:lnTo>
                  <a:pt x="9413" y="246344"/>
                </a:lnTo>
                <a:cubicBezTo>
                  <a:pt x="5212" y="248744"/>
                  <a:pt x="2813" y="252944"/>
                  <a:pt x="2813" y="257744"/>
                </a:cubicBezTo>
                <a:cubicBezTo>
                  <a:pt x="2813" y="262544"/>
                  <a:pt x="6413" y="266744"/>
                  <a:pt x="10613" y="267944"/>
                </a:cubicBezTo>
                <a:lnTo>
                  <a:pt x="135413" y="310544"/>
                </a:lnTo>
                <a:lnTo>
                  <a:pt x="151013" y="315944"/>
                </a:lnTo>
                <a:lnTo>
                  <a:pt x="154613" y="326144"/>
                </a:lnTo>
                <a:lnTo>
                  <a:pt x="191813" y="437744"/>
                </a:lnTo>
                <a:lnTo>
                  <a:pt x="191813" y="438344"/>
                </a:lnTo>
                <a:lnTo>
                  <a:pt x="191813" y="438944"/>
                </a:lnTo>
                <a:cubicBezTo>
                  <a:pt x="193013" y="442544"/>
                  <a:pt x="196613" y="445544"/>
                  <a:pt x="200813" y="446744"/>
                </a:cubicBezTo>
                <a:cubicBezTo>
                  <a:pt x="205013" y="447944"/>
                  <a:pt x="209213" y="446744"/>
                  <a:pt x="212213" y="443744"/>
                </a:cubicBezTo>
                <a:lnTo>
                  <a:pt x="212813" y="443144"/>
                </a:lnTo>
                <a:lnTo>
                  <a:pt x="216412" y="439544"/>
                </a:lnTo>
                <a:lnTo>
                  <a:pt x="292013" y="365144"/>
                </a:lnTo>
                <a:lnTo>
                  <a:pt x="407213" y="404744"/>
                </a:lnTo>
                <a:cubicBezTo>
                  <a:pt x="410813" y="405944"/>
                  <a:pt x="414413" y="405344"/>
                  <a:pt x="417413" y="403544"/>
                </a:cubicBezTo>
                <a:cubicBezTo>
                  <a:pt x="420413" y="401744"/>
                  <a:pt x="422813" y="398744"/>
                  <a:pt x="423413" y="395144"/>
                </a:cubicBezTo>
                <a:lnTo>
                  <a:pt x="483413" y="17144"/>
                </a:lnTo>
                <a:cubicBezTo>
                  <a:pt x="484012" y="11744"/>
                  <a:pt x="481613" y="7544"/>
                  <a:pt x="478012" y="5144"/>
                </a:cubicBezTo>
                <a:close/>
              </a:path>
            </a:pathLst>
          </a:custGeom>
          <a:solidFill>
            <a:schemeClr val="bg1"/>
          </a:solidFill>
          <a:ln w="5953" cap="flat">
            <a:noFill/>
            <a:prstDash val="solid"/>
            <a:miter/>
          </a:ln>
        </p:spPr>
        <p:txBody>
          <a:bodyPr rtlCol="0" anchor="ctr"/>
          <a:lstStyle/>
          <a:p>
            <a:endParaRPr lang="zh-CN" altLang="en-US"/>
          </a:p>
        </p:txBody>
      </p:sp>
      <p:sp>
        <p:nvSpPr>
          <p:cNvPr id="35" name="图形 49"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4609238" y="4790641"/>
            <a:ext cx="414000" cy="414000"/>
          </a:xfrm>
          <a:custGeom>
            <a:avLst/>
            <a:gdLst>
              <a:gd name="connsiteX0" fmla="*/ 366431 w 414000"/>
              <a:gd name="connsiteY0" fmla="*/ 365981 h 414000"/>
              <a:gd name="connsiteX1" fmla="*/ 290231 w 414000"/>
              <a:gd name="connsiteY1" fmla="*/ 365981 h 414000"/>
              <a:gd name="connsiteX2" fmla="*/ 239231 w 414000"/>
              <a:gd name="connsiteY2" fmla="*/ 314981 h 414000"/>
              <a:gd name="connsiteX3" fmla="*/ 229031 w 414000"/>
              <a:gd name="connsiteY3" fmla="*/ 253781 h 414000"/>
              <a:gd name="connsiteX4" fmla="*/ 273431 w 414000"/>
              <a:gd name="connsiteY4" fmla="*/ 298181 h 414000"/>
              <a:gd name="connsiteX5" fmla="*/ 298631 w 414000"/>
              <a:gd name="connsiteY5" fmla="*/ 297581 h 414000"/>
              <a:gd name="connsiteX6" fmla="*/ 299231 w 414000"/>
              <a:gd name="connsiteY6" fmla="*/ 272381 h 414000"/>
              <a:gd name="connsiteX7" fmla="*/ 254831 w 414000"/>
              <a:gd name="connsiteY7" fmla="*/ 227981 h 414000"/>
              <a:gd name="connsiteX8" fmla="*/ 316031 w 414000"/>
              <a:gd name="connsiteY8" fmla="*/ 238781 h 414000"/>
              <a:gd name="connsiteX9" fmla="*/ 367031 w 414000"/>
              <a:gd name="connsiteY9" fmla="*/ 289781 h 414000"/>
              <a:gd name="connsiteX10" fmla="*/ 366431 w 414000"/>
              <a:gd name="connsiteY10" fmla="*/ 365981 h 414000"/>
              <a:gd name="connsiteX11" fmla="*/ 103031 w 414000"/>
              <a:gd name="connsiteY11" fmla="*/ 178781 h 414000"/>
              <a:gd name="connsiteX12" fmla="*/ 52031 w 414000"/>
              <a:gd name="connsiteY12" fmla="*/ 127781 h 414000"/>
              <a:gd name="connsiteX13" fmla="*/ 52031 w 414000"/>
              <a:gd name="connsiteY13" fmla="*/ 51581 h 414000"/>
              <a:gd name="connsiteX14" fmla="*/ 128231 w 414000"/>
              <a:gd name="connsiteY14" fmla="*/ 51581 h 414000"/>
              <a:gd name="connsiteX15" fmla="*/ 179231 w 414000"/>
              <a:gd name="connsiteY15" fmla="*/ 102581 h 414000"/>
              <a:gd name="connsiteX16" fmla="*/ 190031 w 414000"/>
              <a:gd name="connsiteY16" fmla="*/ 163781 h 414000"/>
              <a:gd name="connsiteX17" fmla="*/ 154031 w 414000"/>
              <a:gd name="connsiteY17" fmla="*/ 127781 h 414000"/>
              <a:gd name="connsiteX18" fmla="*/ 128831 w 414000"/>
              <a:gd name="connsiteY18" fmla="*/ 128381 h 414000"/>
              <a:gd name="connsiteX19" fmla="*/ 128231 w 414000"/>
              <a:gd name="connsiteY19" fmla="*/ 153581 h 414000"/>
              <a:gd name="connsiteX20" fmla="*/ 164231 w 414000"/>
              <a:gd name="connsiteY20" fmla="*/ 189581 h 414000"/>
              <a:gd name="connsiteX21" fmla="*/ 103031 w 414000"/>
              <a:gd name="connsiteY21" fmla="*/ 178781 h 414000"/>
              <a:gd name="connsiteX22" fmla="*/ 391631 w 414000"/>
              <a:gd name="connsiteY22" fmla="*/ 263981 h 414000"/>
              <a:gd name="connsiteX23" fmla="*/ 340631 w 414000"/>
              <a:gd name="connsiteY23" fmla="*/ 212981 h 414000"/>
              <a:gd name="connsiteX24" fmla="*/ 227231 w 414000"/>
              <a:gd name="connsiteY24" fmla="*/ 201581 h 414000"/>
              <a:gd name="connsiteX25" fmla="*/ 216431 w 414000"/>
              <a:gd name="connsiteY25" fmla="*/ 190781 h 414000"/>
              <a:gd name="connsiteX26" fmla="*/ 205031 w 414000"/>
              <a:gd name="connsiteY26" fmla="*/ 77381 h 414000"/>
              <a:gd name="connsiteX27" fmla="*/ 154031 w 414000"/>
              <a:gd name="connsiteY27" fmla="*/ 26381 h 414000"/>
              <a:gd name="connsiteX28" fmla="*/ 29231 w 414000"/>
              <a:gd name="connsiteY28" fmla="*/ 28781 h 414000"/>
              <a:gd name="connsiteX29" fmla="*/ 26831 w 414000"/>
              <a:gd name="connsiteY29" fmla="*/ 153581 h 414000"/>
              <a:gd name="connsiteX30" fmla="*/ 77831 w 414000"/>
              <a:gd name="connsiteY30" fmla="*/ 204581 h 414000"/>
              <a:gd name="connsiteX31" fmla="*/ 191231 w 414000"/>
              <a:gd name="connsiteY31" fmla="*/ 215981 h 414000"/>
              <a:gd name="connsiteX32" fmla="*/ 202031 w 414000"/>
              <a:gd name="connsiteY32" fmla="*/ 226781 h 414000"/>
              <a:gd name="connsiteX33" fmla="*/ 213431 w 414000"/>
              <a:gd name="connsiteY33" fmla="*/ 340181 h 414000"/>
              <a:gd name="connsiteX34" fmla="*/ 264431 w 414000"/>
              <a:gd name="connsiteY34" fmla="*/ 391181 h 414000"/>
              <a:gd name="connsiteX35" fmla="*/ 389231 w 414000"/>
              <a:gd name="connsiteY35" fmla="*/ 388781 h 414000"/>
              <a:gd name="connsiteX36" fmla="*/ 391631 w 414000"/>
              <a:gd name="connsiteY36" fmla="*/ 263981 h 414000"/>
              <a:gd name="connsiteX37" fmla="*/ 391631 w 414000"/>
              <a:gd name="connsiteY37" fmla="*/ 263981 h 41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14000" h="414000">
                <a:moveTo>
                  <a:pt x="366431" y="365981"/>
                </a:moveTo>
                <a:cubicBezTo>
                  <a:pt x="345431" y="386981"/>
                  <a:pt x="311231" y="386981"/>
                  <a:pt x="290231" y="365981"/>
                </a:cubicBezTo>
                <a:lnTo>
                  <a:pt x="239231" y="314981"/>
                </a:lnTo>
                <a:cubicBezTo>
                  <a:pt x="223031" y="298781"/>
                  <a:pt x="218831" y="274181"/>
                  <a:pt x="229031" y="253781"/>
                </a:cubicBezTo>
                <a:lnTo>
                  <a:pt x="273431" y="298181"/>
                </a:lnTo>
                <a:cubicBezTo>
                  <a:pt x="280631" y="304781"/>
                  <a:pt x="291431" y="304781"/>
                  <a:pt x="298631" y="297581"/>
                </a:cubicBezTo>
                <a:cubicBezTo>
                  <a:pt x="305231" y="290981"/>
                  <a:pt x="305831" y="279581"/>
                  <a:pt x="299231" y="272381"/>
                </a:cubicBezTo>
                <a:lnTo>
                  <a:pt x="254831" y="227981"/>
                </a:lnTo>
                <a:cubicBezTo>
                  <a:pt x="275231" y="218381"/>
                  <a:pt x="299831" y="222581"/>
                  <a:pt x="316031" y="238781"/>
                </a:cubicBezTo>
                <a:lnTo>
                  <a:pt x="367031" y="289781"/>
                </a:lnTo>
                <a:cubicBezTo>
                  <a:pt x="387431" y="310781"/>
                  <a:pt x="387431" y="344381"/>
                  <a:pt x="366431" y="365981"/>
                </a:cubicBezTo>
                <a:close/>
                <a:moveTo>
                  <a:pt x="103031" y="178781"/>
                </a:moveTo>
                <a:lnTo>
                  <a:pt x="52031" y="127781"/>
                </a:lnTo>
                <a:cubicBezTo>
                  <a:pt x="31031" y="106781"/>
                  <a:pt x="31031" y="72581"/>
                  <a:pt x="52031" y="51581"/>
                </a:cubicBezTo>
                <a:cubicBezTo>
                  <a:pt x="73031" y="30581"/>
                  <a:pt x="107231" y="30581"/>
                  <a:pt x="128231" y="51581"/>
                </a:cubicBezTo>
                <a:lnTo>
                  <a:pt x="179231" y="102581"/>
                </a:lnTo>
                <a:cubicBezTo>
                  <a:pt x="195431" y="118781"/>
                  <a:pt x="199631" y="143381"/>
                  <a:pt x="190031" y="163781"/>
                </a:cubicBezTo>
                <a:lnTo>
                  <a:pt x="154031" y="127781"/>
                </a:lnTo>
                <a:cubicBezTo>
                  <a:pt x="146831" y="121181"/>
                  <a:pt x="136031" y="121181"/>
                  <a:pt x="128831" y="128381"/>
                </a:cubicBezTo>
                <a:cubicBezTo>
                  <a:pt x="122231" y="134981"/>
                  <a:pt x="121631" y="146381"/>
                  <a:pt x="128231" y="153581"/>
                </a:cubicBezTo>
                <a:lnTo>
                  <a:pt x="164231" y="189581"/>
                </a:lnTo>
                <a:cubicBezTo>
                  <a:pt x="143831" y="199181"/>
                  <a:pt x="119231" y="194981"/>
                  <a:pt x="103031" y="178781"/>
                </a:cubicBezTo>
                <a:close/>
                <a:moveTo>
                  <a:pt x="391631" y="263981"/>
                </a:moveTo>
                <a:lnTo>
                  <a:pt x="340631" y="212981"/>
                </a:lnTo>
                <a:cubicBezTo>
                  <a:pt x="310631" y="182381"/>
                  <a:pt x="262631" y="177581"/>
                  <a:pt x="227231" y="201581"/>
                </a:cubicBezTo>
                <a:lnTo>
                  <a:pt x="216431" y="190781"/>
                </a:lnTo>
                <a:cubicBezTo>
                  <a:pt x="239831" y="155381"/>
                  <a:pt x="235031" y="107981"/>
                  <a:pt x="205031" y="77381"/>
                </a:cubicBezTo>
                <a:lnTo>
                  <a:pt x="154031" y="26381"/>
                </a:lnTo>
                <a:cubicBezTo>
                  <a:pt x="118631" y="-6019"/>
                  <a:pt x="63431" y="-4819"/>
                  <a:pt x="29231" y="28781"/>
                </a:cubicBezTo>
                <a:cubicBezTo>
                  <a:pt x="-4969" y="62981"/>
                  <a:pt x="-6169" y="117581"/>
                  <a:pt x="26831" y="153581"/>
                </a:cubicBezTo>
                <a:lnTo>
                  <a:pt x="77831" y="204581"/>
                </a:lnTo>
                <a:cubicBezTo>
                  <a:pt x="107831" y="235181"/>
                  <a:pt x="155831" y="239981"/>
                  <a:pt x="191231" y="215981"/>
                </a:cubicBezTo>
                <a:lnTo>
                  <a:pt x="202031" y="226781"/>
                </a:lnTo>
                <a:cubicBezTo>
                  <a:pt x="178631" y="262181"/>
                  <a:pt x="183431" y="309581"/>
                  <a:pt x="213431" y="340181"/>
                </a:cubicBezTo>
                <a:lnTo>
                  <a:pt x="264431" y="391181"/>
                </a:lnTo>
                <a:cubicBezTo>
                  <a:pt x="299831" y="424181"/>
                  <a:pt x="355031" y="422981"/>
                  <a:pt x="389231" y="388781"/>
                </a:cubicBezTo>
                <a:cubicBezTo>
                  <a:pt x="423431" y="354581"/>
                  <a:pt x="424631" y="299381"/>
                  <a:pt x="391631" y="263981"/>
                </a:cubicBezTo>
                <a:lnTo>
                  <a:pt x="391631" y="263981"/>
                </a:lnTo>
                <a:close/>
              </a:path>
            </a:pathLst>
          </a:custGeom>
          <a:solidFill>
            <a:schemeClr val="bg1"/>
          </a:solidFill>
          <a:ln w="5953" cap="flat">
            <a:noFill/>
            <a:prstDash val="solid"/>
            <a:miter/>
          </a:ln>
        </p:spPr>
        <p:txBody>
          <a:bodyPr rtlCol="0" anchor="ctr"/>
          <a:lstStyle/>
          <a:p>
            <a:endParaRPr lang="zh-CN" altLang="en-US"/>
          </a:p>
        </p:txBody>
      </p:sp>
      <p:grpSp>
        <p:nvGrpSpPr>
          <p:cNvPr id="36" name="图形 51"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GrpSpPr/>
          <p:nvPr/>
        </p:nvGrpSpPr>
        <p:grpSpPr>
          <a:xfrm>
            <a:off x="4582050" y="2104019"/>
            <a:ext cx="576000" cy="576000"/>
            <a:chOff x="6088800" y="3421800"/>
            <a:chExt cx="576000" cy="576000"/>
          </a:xfrm>
          <a:solidFill>
            <a:schemeClr val="bg1"/>
          </a:solidFill>
        </p:grpSpPr>
        <p:sp>
          <p:nvSpPr>
            <p:cNvPr id="37" name="任意多边形: 形状 36"/>
            <p:cNvSpPr/>
            <p:nvPr/>
          </p:nvSpPr>
          <p:spPr>
            <a:xfrm>
              <a:off x="6295988" y="3802988"/>
              <a:ext cx="156000" cy="36000"/>
            </a:xfrm>
            <a:custGeom>
              <a:avLst/>
              <a:gdLst>
                <a:gd name="connsiteX0" fmla="*/ 20813 w 156000"/>
                <a:gd name="connsiteY0" fmla="*/ 2813 h 36000"/>
                <a:gd name="connsiteX1" fmla="*/ 140813 w 156000"/>
                <a:gd name="connsiteY1" fmla="*/ 2813 h 36000"/>
                <a:gd name="connsiteX2" fmla="*/ 158813 w 156000"/>
                <a:gd name="connsiteY2" fmla="*/ 20813 h 36000"/>
                <a:gd name="connsiteX3" fmla="*/ 140813 w 156000"/>
                <a:gd name="connsiteY3" fmla="*/ 38813 h 36000"/>
                <a:gd name="connsiteX4" fmla="*/ 20813 w 156000"/>
                <a:gd name="connsiteY4" fmla="*/ 38813 h 36000"/>
                <a:gd name="connsiteX5" fmla="*/ 2813 w 156000"/>
                <a:gd name="connsiteY5" fmla="*/ 20813 h 36000"/>
                <a:gd name="connsiteX6" fmla="*/ 20813 w 156000"/>
                <a:gd name="connsiteY6" fmla="*/ 2813 h 3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000" h="36000">
                  <a:moveTo>
                    <a:pt x="20813" y="2813"/>
                  </a:moveTo>
                  <a:lnTo>
                    <a:pt x="140813" y="2813"/>
                  </a:lnTo>
                  <a:cubicBezTo>
                    <a:pt x="151013" y="2813"/>
                    <a:pt x="158813" y="10613"/>
                    <a:pt x="158813" y="20813"/>
                  </a:cubicBezTo>
                  <a:cubicBezTo>
                    <a:pt x="158813" y="31012"/>
                    <a:pt x="151013" y="38813"/>
                    <a:pt x="140813" y="38813"/>
                  </a:cubicBezTo>
                  <a:lnTo>
                    <a:pt x="20813" y="38813"/>
                  </a:lnTo>
                  <a:cubicBezTo>
                    <a:pt x="10612" y="38813"/>
                    <a:pt x="2813" y="31012"/>
                    <a:pt x="2813" y="20813"/>
                  </a:cubicBezTo>
                  <a:cubicBezTo>
                    <a:pt x="2813" y="10613"/>
                    <a:pt x="10612" y="2813"/>
                    <a:pt x="20813" y="2813"/>
                  </a:cubicBezTo>
                  <a:close/>
                </a:path>
              </a:pathLst>
            </a:custGeom>
            <a:grpFill/>
            <a:ln w="5953" cap="flat">
              <a:noFill/>
              <a:prstDash val="solid"/>
              <a:miter/>
            </a:ln>
          </p:spPr>
          <p:txBody>
            <a:bodyPr rtlCol="0" anchor="ctr"/>
            <a:lstStyle/>
            <a:p>
              <a:endParaRPr lang="zh-CN" altLang="en-US"/>
            </a:p>
          </p:txBody>
        </p:sp>
        <p:sp>
          <p:nvSpPr>
            <p:cNvPr id="38" name="任意多边形: 形状 37"/>
            <p:cNvSpPr/>
            <p:nvPr/>
          </p:nvSpPr>
          <p:spPr>
            <a:xfrm>
              <a:off x="6295988" y="3862988"/>
              <a:ext cx="156000" cy="36000"/>
            </a:xfrm>
            <a:custGeom>
              <a:avLst/>
              <a:gdLst>
                <a:gd name="connsiteX0" fmla="*/ 20813 w 156000"/>
                <a:gd name="connsiteY0" fmla="*/ 2813 h 36000"/>
                <a:gd name="connsiteX1" fmla="*/ 140813 w 156000"/>
                <a:gd name="connsiteY1" fmla="*/ 2813 h 36000"/>
                <a:gd name="connsiteX2" fmla="*/ 158813 w 156000"/>
                <a:gd name="connsiteY2" fmla="*/ 20813 h 36000"/>
                <a:gd name="connsiteX3" fmla="*/ 140813 w 156000"/>
                <a:gd name="connsiteY3" fmla="*/ 38813 h 36000"/>
                <a:gd name="connsiteX4" fmla="*/ 20813 w 156000"/>
                <a:gd name="connsiteY4" fmla="*/ 38813 h 36000"/>
                <a:gd name="connsiteX5" fmla="*/ 2813 w 156000"/>
                <a:gd name="connsiteY5" fmla="*/ 20813 h 36000"/>
                <a:gd name="connsiteX6" fmla="*/ 20813 w 156000"/>
                <a:gd name="connsiteY6" fmla="*/ 2813 h 3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000" h="36000">
                  <a:moveTo>
                    <a:pt x="20813" y="2813"/>
                  </a:moveTo>
                  <a:lnTo>
                    <a:pt x="140813" y="2813"/>
                  </a:lnTo>
                  <a:cubicBezTo>
                    <a:pt x="151013" y="2813"/>
                    <a:pt x="158813" y="10613"/>
                    <a:pt x="158813" y="20813"/>
                  </a:cubicBezTo>
                  <a:cubicBezTo>
                    <a:pt x="158813" y="31012"/>
                    <a:pt x="151013" y="38813"/>
                    <a:pt x="140813" y="38813"/>
                  </a:cubicBezTo>
                  <a:lnTo>
                    <a:pt x="20813" y="38813"/>
                  </a:lnTo>
                  <a:cubicBezTo>
                    <a:pt x="10612" y="38813"/>
                    <a:pt x="2813" y="31012"/>
                    <a:pt x="2813" y="20813"/>
                  </a:cubicBezTo>
                  <a:cubicBezTo>
                    <a:pt x="2813" y="10613"/>
                    <a:pt x="10612" y="2813"/>
                    <a:pt x="20813" y="2813"/>
                  </a:cubicBezTo>
                  <a:close/>
                </a:path>
              </a:pathLst>
            </a:custGeom>
            <a:grpFill/>
            <a:ln w="5953" cap="flat">
              <a:noFill/>
              <a:prstDash val="solid"/>
              <a:miter/>
            </a:ln>
          </p:spPr>
          <p:txBody>
            <a:bodyPr rtlCol="0" anchor="ctr"/>
            <a:lstStyle/>
            <a:p>
              <a:endParaRPr lang="zh-CN" altLang="en-US"/>
            </a:p>
          </p:txBody>
        </p:sp>
        <p:sp>
          <p:nvSpPr>
            <p:cNvPr id="39" name="任意多边形: 形状 38"/>
            <p:cNvSpPr/>
            <p:nvPr/>
          </p:nvSpPr>
          <p:spPr>
            <a:xfrm>
              <a:off x="6334988" y="3922988"/>
              <a:ext cx="78000" cy="36000"/>
            </a:xfrm>
            <a:custGeom>
              <a:avLst/>
              <a:gdLst>
                <a:gd name="connsiteX0" fmla="*/ 2813 w 78000"/>
                <a:gd name="connsiteY0" fmla="*/ 2813 h 36000"/>
                <a:gd name="connsiteX1" fmla="*/ 41813 w 78000"/>
                <a:gd name="connsiteY1" fmla="*/ 38813 h 36000"/>
                <a:gd name="connsiteX2" fmla="*/ 80813 w 78000"/>
                <a:gd name="connsiteY2" fmla="*/ 2813 h 36000"/>
                <a:gd name="connsiteX3" fmla="*/ 2813 w 78000"/>
                <a:gd name="connsiteY3" fmla="*/ 2813 h 36000"/>
              </a:gdLst>
              <a:ahLst/>
              <a:cxnLst>
                <a:cxn ang="0">
                  <a:pos x="connsiteX0" y="connsiteY0"/>
                </a:cxn>
                <a:cxn ang="0">
                  <a:pos x="connsiteX1" y="connsiteY1"/>
                </a:cxn>
                <a:cxn ang="0">
                  <a:pos x="connsiteX2" y="connsiteY2"/>
                </a:cxn>
                <a:cxn ang="0">
                  <a:pos x="connsiteX3" y="connsiteY3"/>
                </a:cxn>
              </a:cxnLst>
              <a:rect l="l" t="t" r="r" b="b"/>
              <a:pathLst>
                <a:path w="78000" h="36000">
                  <a:moveTo>
                    <a:pt x="2813" y="2813"/>
                  </a:moveTo>
                  <a:cubicBezTo>
                    <a:pt x="4612" y="23213"/>
                    <a:pt x="21412" y="38813"/>
                    <a:pt x="41813" y="38813"/>
                  </a:cubicBezTo>
                  <a:cubicBezTo>
                    <a:pt x="62213" y="38813"/>
                    <a:pt x="79013" y="23213"/>
                    <a:pt x="80813" y="2813"/>
                  </a:cubicBezTo>
                  <a:lnTo>
                    <a:pt x="2813" y="2813"/>
                  </a:lnTo>
                  <a:close/>
                </a:path>
              </a:pathLst>
            </a:custGeom>
            <a:grpFill/>
            <a:ln w="5953" cap="flat">
              <a:noFill/>
              <a:prstDash val="solid"/>
              <a:miter/>
            </a:ln>
          </p:spPr>
          <p:txBody>
            <a:bodyPr rtlCol="0" anchor="ctr"/>
            <a:lstStyle/>
            <a:p>
              <a:endParaRPr lang="zh-CN" altLang="en-US"/>
            </a:p>
          </p:txBody>
        </p:sp>
        <p:sp>
          <p:nvSpPr>
            <p:cNvPr id="40" name="任意多边形: 形状 39"/>
            <p:cNvSpPr/>
            <p:nvPr/>
          </p:nvSpPr>
          <p:spPr>
            <a:xfrm>
              <a:off x="6217988" y="3454988"/>
              <a:ext cx="312000" cy="324000"/>
            </a:xfrm>
            <a:custGeom>
              <a:avLst/>
              <a:gdLst>
                <a:gd name="connsiteX0" fmla="*/ 158813 w 312000"/>
                <a:gd name="connsiteY0" fmla="*/ 2813 h 324000"/>
                <a:gd name="connsiteX1" fmla="*/ 158813 w 312000"/>
                <a:gd name="connsiteY1" fmla="*/ 2813 h 324000"/>
                <a:gd name="connsiteX2" fmla="*/ 158813 w 312000"/>
                <a:gd name="connsiteY2" fmla="*/ 2813 h 324000"/>
                <a:gd name="connsiteX3" fmla="*/ 2813 w 312000"/>
                <a:gd name="connsiteY3" fmla="*/ 157013 h 324000"/>
                <a:gd name="connsiteX4" fmla="*/ 2813 w 312000"/>
                <a:gd name="connsiteY4" fmla="*/ 162412 h 324000"/>
                <a:gd name="connsiteX5" fmla="*/ 13612 w 312000"/>
                <a:gd name="connsiteY5" fmla="*/ 216412 h 324000"/>
                <a:gd name="connsiteX6" fmla="*/ 40612 w 312000"/>
                <a:gd name="connsiteY6" fmla="*/ 260813 h 324000"/>
                <a:gd name="connsiteX7" fmla="*/ 77213 w 312000"/>
                <a:gd name="connsiteY7" fmla="*/ 320213 h 324000"/>
                <a:gd name="connsiteX8" fmla="*/ 88013 w 312000"/>
                <a:gd name="connsiteY8" fmla="*/ 326813 h 324000"/>
                <a:gd name="connsiteX9" fmla="*/ 229613 w 312000"/>
                <a:gd name="connsiteY9" fmla="*/ 326813 h 324000"/>
                <a:gd name="connsiteX10" fmla="*/ 240412 w 312000"/>
                <a:gd name="connsiteY10" fmla="*/ 320213 h 324000"/>
                <a:gd name="connsiteX11" fmla="*/ 277012 w 312000"/>
                <a:gd name="connsiteY11" fmla="*/ 260813 h 324000"/>
                <a:gd name="connsiteX12" fmla="*/ 304012 w 312000"/>
                <a:gd name="connsiteY12" fmla="*/ 216412 h 324000"/>
                <a:gd name="connsiteX13" fmla="*/ 314813 w 312000"/>
                <a:gd name="connsiteY13" fmla="*/ 162412 h 324000"/>
                <a:gd name="connsiteX14" fmla="*/ 314813 w 312000"/>
                <a:gd name="connsiteY14" fmla="*/ 157013 h 324000"/>
                <a:gd name="connsiteX15" fmla="*/ 158813 w 312000"/>
                <a:gd name="connsiteY15" fmla="*/ 2813 h 324000"/>
                <a:gd name="connsiteX16" fmla="*/ 278813 w 312000"/>
                <a:gd name="connsiteY16" fmla="*/ 161813 h 324000"/>
                <a:gd name="connsiteX17" fmla="*/ 270413 w 312000"/>
                <a:gd name="connsiteY17" fmla="*/ 203813 h 324000"/>
                <a:gd name="connsiteX18" fmla="*/ 250013 w 312000"/>
                <a:gd name="connsiteY18" fmla="*/ 236813 h 324000"/>
                <a:gd name="connsiteX19" fmla="*/ 215213 w 312000"/>
                <a:gd name="connsiteY19" fmla="*/ 290813 h 324000"/>
                <a:gd name="connsiteX20" fmla="*/ 158813 w 312000"/>
                <a:gd name="connsiteY20" fmla="*/ 290813 h 324000"/>
                <a:gd name="connsiteX21" fmla="*/ 103013 w 312000"/>
                <a:gd name="connsiteY21" fmla="*/ 290813 h 324000"/>
                <a:gd name="connsiteX22" fmla="*/ 68213 w 312000"/>
                <a:gd name="connsiteY22" fmla="*/ 236813 h 324000"/>
                <a:gd name="connsiteX23" fmla="*/ 47813 w 312000"/>
                <a:gd name="connsiteY23" fmla="*/ 203813 h 324000"/>
                <a:gd name="connsiteX24" fmla="*/ 39413 w 312000"/>
                <a:gd name="connsiteY24" fmla="*/ 161813 h 324000"/>
                <a:gd name="connsiteX25" fmla="*/ 39413 w 312000"/>
                <a:gd name="connsiteY25" fmla="*/ 157013 h 324000"/>
                <a:gd name="connsiteX26" fmla="*/ 159412 w 312000"/>
                <a:gd name="connsiteY26" fmla="*/ 38212 h 324000"/>
                <a:gd name="connsiteX27" fmla="*/ 159412 w 312000"/>
                <a:gd name="connsiteY27" fmla="*/ 38212 h 324000"/>
                <a:gd name="connsiteX28" fmla="*/ 159412 w 312000"/>
                <a:gd name="connsiteY28" fmla="*/ 38212 h 324000"/>
                <a:gd name="connsiteX29" fmla="*/ 159412 w 312000"/>
                <a:gd name="connsiteY29" fmla="*/ 38212 h 324000"/>
                <a:gd name="connsiteX30" fmla="*/ 159412 w 312000"/>
                <a:gd name="connsiteY30" fmla="*/ 38212 h 324000"/>
                <a:gd name="connsiteX31" fmla="*/ 159412 w 312000"/>
                <a:gd name="connsiteY31" fmla="*/ 38212 h 324000"/>
                <a:gd name="connsiteX32" fmla="*/ 159412 w 312000"/>
                <a:gd name="connsiteY32" fmla="*/ 38212 h 324000"/>
                <a:gd name="connsiteX33" fmla="*/ 279413 w 312000"/>
                <a:gd name="connsiteY33" fmla="*/ 157013 h 324000"/>
                <a:gd name="connsiteX34" fmla="*/ 279413 w 312000"/>
                <a:gd name="connsiteY34" fmla="*/ 161813 h 3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12000" h="324000">
                  <a:moveTo>
                    <a:pt x="158813" y="2813"/>
                  </a:moveTo>
                  <a:cubicBezTo>
                    <a:pt x="158813" y="2813"/>
                    <a:pt x="158813" y="2813"/>
                    <a:pt x="158813" y="2813"/>
                  </a:cubicBezTo>
                  <a:cubicBezTo>
                    <a:pt x="158813" y="2813"/>
                    <a:pt x="158813" y="2813"/>
                    <a:pt x="158813" y="2813"/>
                  </a:cubicBezTo>
                  <a:cubicBezTo>
                    <a:pt x="73612" y="3412"/>
                    <a:pt x="4612" y="71813"/>
                    <a:pt x="2813" y="157013"/>
                  </a:cubicBezTo>
                  <a:lnTo>
                    <a:pt x="2813" y="162412"/>
                  </a:lnTo>
                  <a:cubicBezTo>
                    <a:pt x="3413" y="181013"/>
                    <a:pt x="7013" y="199013"/>
                    <a:pt x="13612" y="216412"/>
                  </a:cubicBezTo>
                  <a:cubicBezTo>
                    <a:pt x="20212" y="232613"/>
                    <a:pt x="29212" y="247613"/>
                    <a:pt x="40612" y="260813"/>
                  </a:cubicBezTo>
                  <a:cubicBezTo>
                    <a:pt x="55013" y="276413"/>
                    <a:pt x="70612" y="307013"/>
                    <a:pt x="77213" y="320213"/>
                  </a:cubicBezTo>
                  <a:cubicBezTo>
                    <a:pt x="79013" y="324413"/>
                    <a:pt x="83213" y="326813"/>
                    <a:pt x="88013" y="326813"/>
                  </a:cubicBezTo>
                  <a:lnTo>
                    <a:pt x="229613" y="326813"/>
                  </a:lnTo>
                  <a:cubicBezTo>
                    <a:pt x="234412" y="326813"/>
                    <a:pt x="238613" y="324413"/>
                    <a:pt x="240412" y="320213"/>
                  </a:cubicBezTo>
                  <a:cubicBezTo>
                    <a:pt x="247013" y="307013"/>
                    <a:pt x="262613" y="276413"/>
                    <a:pt x="277012" y="260813"/>
                  </a:cubicBezTo>
                  <a:cubicBezTo>
                    <a:pt x="288413" y="247613"/>
                    <a:pt x="298012" y="232613"/>
                    <a:pt x="304012" y="216412"/>
                  </a:cubicBezTo>
                  <a:cubicBezTo>
                    <a:pt x="310613" y="199013"/>
                    <a:pt x="314213" y="181013"/>
                    <a:pt x="314813" y="162412"/>
                  </a:cubicBezTo>
                  <a:lnTo>
                    <a:pt x="314813" y="157013"/>
                  </a:lnTo>
                  <a:cubicBezTo>
                    <a:pt x="313012" y="71813"/>
                    <a:pt x="244013" y="3412"/>
                    <a:pt x="158813" y="2813"/>
                  </a:cubicBezTo>
                  <a:close/>
                  <a:moveTo>
                    <a:pt x="278813" y="161813"/>
                  </a:moveTo>
                  <a:cubicBezTo>
                    <a:pt x="278213" y="176213"/>
                    <a:pt x="275213" y="190613"/>
                    <a:pt x="270413" y="203813"/>
                  </a:cubicBezTo>
                  <a:cubicBezTo>
                    <a:pt x="265613" y="215813"/>
                    <a:pt x="259012" y="227213"/>
                    <a:pt x="250013" y="236813"/>
                  </a:cubicBezTo>
                  <a:cubicBezTo>
                    <a:pt x="236213" y="253613"/>
                    <a:pt x="224213" y="271613"/>
                    <a:pt x="215213" y="290813"/>
                  </a:cubicBezTo>
                  <a:lnTo>
                    <a:pt x="158813" y="290813"/>
                  </a:lnTo>
                  <a:lnTo>
                    <a:pt x="103013" y="290813"/>
                  </a:lnTo>
                  <a:cubicBezTo>
                    <a:pt x="93412" y="271613"/>
                    <a:pt x="81412" y="253613"/>
                    <a:pt x="68213" y="236813"/>
                  </a:cubicBezTo>
                  <a:cubicBezTo>
                    <a:pt x="59813" y="227213"/>
                    <a:pt x="52612" y="215813"/>
                    <a:pt x="47813" y="203813"/>
                  </a:cubicBezTo>
                  <a:cubicBezTo>
                    <a:pt x="42413" y="190613"/>
                    <a:pt x="40013" y="176213"/>
                    <a:pt x="39413" y="161813"/>
                  </a:cubicBezTo>
                  <a:lnTo>
                    <a:pt x="39413" y="157013"/>
                  </a:lnTo>
                  <a:cubicBezTo>
                    <a:pt x="40612" y="91612"/>
                    <a:pt x="94013" y="38813"/>
                    <a:pt x="159412" y="38212"/>
                  </a:cubicBezTo>
                  <a:lnTo>
                    <a:pt x="159412" y="38212"/>
                  </a:lnTo>
                  <a:lnTo>
                    <a:pt x="159412" y="38212"/>
                  </a:lnTo>
                  <a:cubicBezTo>
                    <a:pt x="159412" y="38212"/>
                    <a:pt x="159412" y="38212"/>
                    <a:pt x="159412" y="38212"/>
                  </a:cubicBezTo>
                  <a:cubicBezTo>
                    <a:pt x="159412" y="38212"/>
                    <a:pt x="159412" y="38212"/>
                    <a:pt x="159412" y="38212"/>
                  </a:cubicBezTo>
                  <a:lnTo>
                    <a:pt x="159412" y="38212"/>
                  </a:lnTo>
                  <a:lnTo>
                    <a:pt x="159412" y="38212"/>
                  </a:lnTo>
                  <a:cubicBezTo>
                    <a:pt x="224813" y="38813"/>
                    <a:pt x="278213" y="91013"/>
                    <a:pt x="279413" y="157013"/>
                  </a:cubicBezTo>
                  <a:lnTo>
                    <a:pt x="279413" y="161813"/>
                  </a:lnTo>
                  <a:close/>
                </a:path>
              </a:pathLst>
            </a:custGeom>
            <a:grpFill/>
            <a:ln w="5953" cap="flat">
              <a:noFill/>
              <a:prstDash val="solid"/>
              <a:miter/>
            </a:ln>
          </p:spPr>
          <p:txBody>
            <a:bodyPr rtlCol="0" anchor="ctr"/>
            <a:lstStyle/>
            <a:p>
              <a:endParaRPr lang="zh-CN" altLang="en-US"/>
            </a:p>
          </p:txBody>
        </p:sp>
      </p:grpSp>
      <p:sp>
        <p:nvSpPr>
          <p:cNvPr id="5" name="e7d195523061f1c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hidden="1"/>
          <p:cNvSpPr txBox="1"/>
          <p:nvPr/>
        </p:nvSpPr>
        <p:spPr>
          <a:xfrm>
            <a:off x="-355600" y="1803400"/>
            <a:ext cx="1016000" cy="1016000"/>
          </a:xfrm>
          <a:prstGeom prst="rect">
            <a:avLst/>
          </a:prstGeom>
          <a:noFill/>
        </p:spPr>
        <p:txBody>
          <a:bodyPr vert="wordArtVert" rtlCol="0">
            <a:spAutoFit/>
          </a:bodyPr>
          <a:lstStyle/>
          <a:p>
            <a:r>
              <a:rPr lang="en-US" altLang="zh-CN" sz="100"/>
              <a:t>e7d195523061f1c0c30ee18c1b05f65d12b38e2533cb2ccdAE0CC34CB5CBEBFAEC353FED4DECE97C3E379FD1D933F5E4DC18EF8EA6B7A1130D5F6DE9DD2BE4B0A8C9126ACE5083D1F5A9E323B29CCFC7691F46984C00CB5F1B63ACA4B74FB33C8D6181CFDC7BBC48AEE2CCC043610F82E624FEBF5863C515A2BA1F8D5AFB4CC303066A8E6E7A4D67</a:t>
            </a:r>
            <a:endParaRPr lang="zh-CN" altLang="en-US" sz="1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PicPr>
            <a:picLocks noChangeAspect="1"/>
          </p:cNvPicPr>
          <p:nvPr/>
        </p:nvPicPr>
        <p:blipFill rotWithShape="1">
          <a:blip r:embed="rId2" cstate="hqprint">
            <a:duotone>
              <a:schemeClr val="accent1">
                <a:shade val="45000"/>
                <a:satMod val="135000"/>
              </a:schemeClr>
              <a:prstClr val="white"/>
            </a:duotone>
          </a:blip>
          <a:srcRect/>
          <a:stretch>
            <a:fillRect/>
          </a:stretch>
        </p:blipFill>
        <p:spPr>
          <a:xfrm>
            <a:off x="0" y="0"/>
            <a:ext cx="12192000" cy="6858000"/>
          </a:xfrm>
          <a:prstGeom prst="rect">
            <a:avLst/>
          </a:prstGeom>
        </p:spPr>
      </p:pic>
      <p:sp>
        <p:nvSpPr>
          <p:cNvPr id="46" name="矩形 45"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1306286" y="0"/>
            <a:ext cx="4027714" cy="4303486"/>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1" name="文本框 6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txBox="1"/>
          <p:nvPr/>
        </p:nvSpPr>
        <p:spPr>
          <a:xfrm>
            <a:off x="1623378" y="1856809"/>
            <a:ext cx="2646878" cy="2177776"/>
          </a:xfrm>
          <a:prstGeom prst="rect">
            <a:avLst/>
          </a:prstGeom>
          <a:noFill/>
        </p:spPr>
        <p:txBody>
          <a:bodyPr wrap="none" rtlCol="0">
            <a:spAutoFit/>
          </a:bodyPr>
          <a:lstStyle/>
          <a:p>
            <a:pPr>
              <a:lnSpc>
                <a:spcPct val="150000"/>
              </a:lnSpc>
            </a:pPr>
            <a:r>
              <a:rPr lang="zh-CN" altLang="en-US" sz="4800" dirty="0">
                <a:solidFill>
                  <a:schemeClr val="accent4"/>
                </a:solidFill>
                <a:latin typeface="方正清刻本悦宋简体" panose="02000000000000000000" pitchFamily="2" charset="-122"/>
                <a:ea typeface="方正清刻本悦宋简体" panose="02000000000000000000" pitchFamily="2" charset="-122"/>
              </a:rPr>
              <a:t>感谢观看</a:t>
            </a:r>
            <a:endParaRPr lang="en-US" altLang="zh-CN" sz="4800" dirty="0">
              <a:solidFill>
                <a:schemeClr val="accent4"/>
              </a:solidFill>
              <a:latin typeface="方正清刻本悦宋简体" panose="02000000000000000000" pitchFamily="2" charset="-122"/>
              <a:ea typeface="方正清刻本悦宋简体" panose="02000000000000000000" pitchFamily="2" charset="-122"/>
            </a:endParaRPr>
          </a:p>
          <a:p>
            <a:pPr>
              <a:lnSpc>
                <a:spcPct val="150000"/>
              </a:lnSpc>
            </a:pPr>
            <a:r>
              <a:rPr lang="zh-CN" altLang="en-US" sz="4800" dirty="0">
                <a:solidFill>
                  <a:schemeClr val="accent4"/>
                </a:solidFill>
                <a:latin typeface="方正清刻本悦宋简体" panose="02000000000000000000" pitchFamily="2" charset="-122"/>
                <a:ea typeface="方正清刻本悦宋简体" panose="02000000000000000000" pitchFamily="2" charset="-122"/>
              </a:rPr>
              <a:t>请多指正</a:t>
            </a:r>
          </a:p>
        </p:txBody>
      </p:sp>
      <p:sp>
        <p:nvSpPr>
          <p:cNvPr id="2" name="e7d195523061f1c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hidden="1"/>
          <p:cNvSpPr txBox="1"/>
          <p:nvPr/>
        </p:nvSpPr>
        <p:spPr>
          <a:xfrm>
            <a:off x="-355600" y="1803400"/>
            <a:ext cx="1016000" cy="1016000"/>
          </a:xfrm>
          <a:prstGeom prst="rect">
            <a:avLst/>
          </a:prstGeom>
          <a:noFill/>
        </p:spPr>
        <p:txBody>
          <a:bodyPr vert="wordArtVert" rtlCol="0">
            <a:spAutoFit/>
          </a:bodyPr>
          <a:lstStyle/>
          <a:p>
            <a:r>
              <a:rPr lang="en-US" altLang="zh-CN" sz="100"/>
              <a:t>e7d195523061f1c0c30ee18c1b05f65d12b38e2533cb2ccdAE0CC34CB5CBEBFAEC353FED4DECE97C3E379FD1D933F5E4DC18EF8EA6B7A1130D5F6DE9DD2BE4B0A8C9126ACE5083D1F5A9E323B29CCFC7691F46984C00CB5F1B63ACA4B74FB33C8D6181CFDC7BBC48AEE2CCC043610F82E624FEBF5863C515A2BA1F8D5AFB4CC303066A8E6E7A4D67</a:t>
            </a:r>
            <a:endParaRPr lang="zh-CN" altLang="en-US" sz="1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937054" y="4017868"/>
            <a:ext cx="4402388" cy="1954446"/>
          </a:xfrm>
          <a:prstGeom prst="rect">
            <a:avLst/>
          </a:prstGeom>
        </p:spPr>
        <p:txBody>
          <a:bodyPr wrap="square">
            <a:spAutoFit/>
          </a:bodyPr>
          <a:lstStyle/>
          <a:p>
            <a:pPr>
              <a:lnSpc>
                <a:spcPct val="150000"/>
              </a:lnSpc>
            </a:pPr>
            <a:r>
              <a:rPr lang="zh-CN" altLang="en-US" sz="2800" dirty="0">
                <a:solidFill>
                  <a:schemeClr val="accent6"/>
                </a:solidFill>
              </a:rPr>
              <a:t>迎合“读图时代”的需求？</a:t>
            </a:r>
            <a:endParaRPr lang="en-US" altLang="zh-CN" sz="2800" dirty="0">
              <a:solidFill>
                <a:schemeClr val="accent6"/>
              </a:solidFill>
            </a:endParaRPr>
          </a:p>
          <a:p>
            <a:pPr>
              <a:lnSpc>
                <a:spcPct val="150000"/>
              </a:lnSpc>
            </a:pPr>
            <a:r>
              <a:rPr lang="zh-CN" altLang="en-US" sz="2800" dirty="0">
                <a:solidFill>
                  <a:schemeClr val="accent6"/>
                </a:solidFill>
              </a:rPr>
              <a:t>遵循“开篇见图”的惯例？</a:t>
            </a:r>
            <a:endParaRPr lang="en-US" altLang="zh-CN" sz="2800" dirty="0">
              <a:solidFill>
                <a:schemeClr val="accent6"/>
              </a:solidFill>
            </a:endParaRPr>
          </a:p>
          <a:p>
            <a:pPr>
              <a:lnSpc>
                <a:spcPct val="150000"/>
              </a:lnSpc>
            </a:pPr>
            <a:r>
              <a:rPr lang="zh-CN" altLang="en-US" sz="2800" dirty="0">
                <a:solidFill>
                  <a:schemeClr val="accent6"/>
                </a:solidFill>
              </a:rPr>
              <a:t>“大事要事”的集中摆放？</a:t>
            </a:r>
          </a:p>
        </p:txBody>
      </p:sp>
      <p:cxnSp>
        <p:nvCxnSpPr>
          <p:cNvPr id="41" name="直接连接符 4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CxnSpPr/>
          <p:nvPr/>
        </p:nvCxnSpPr>
        <p:spPr>
          <a:xfrm>
            <a:off x="11630025" y="0"/>
            <a:ext cx="0" cy="68400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e7d195523061f1c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hidden="1"/>
          <p:cNvSpPr txBox="1"/>
          <p:nvPr/>
        </p:nvSpPr>
        <p:spPr>
          <a:xfrm>
            <a:off x="-355600" y="1803400"/>
            <a:ext cx="1016000" cy="1016000"/>
          </a:xfrm>
          <a:prstGeom prst="rect">
            <a:avLst/>
          </a:prstGeom>
          <a:noFill/>
        </p:spPr>
        <p:txBody>
          <a:bodyPr vert="wordArtVert" rtlCol="0">
            <a:spAutoFit/>
          </a:bodyPr>
          <a:lstStyle/>
          <a:p>
            <a:r>
              <a:rPr lang="en-US" altLang="zh-CN" sz="100"/>
              <a:t>e7d195523061f1c0c30ee18c1b05f65d12b38e2533cb2ccdAE0CC34CB5CBEBFAEC353FED4DECE97C3E379FD1D933F5E4DC18EF8EA6B7A1130D5F6DE9DD2BE4B0A8C9126ACE5083D1F5A9E323B29CCFC7691F46984C00CB5F1B63ACA4B74FB33C8D6181CFDC7BBC48AEE2CCC043610F82E624FEBF5863C515A2BA1F8D5AFB4CC303066A8E6E7A4D67</a:t>
            </a:r>
            <a:endParaRPr lang="zh-CN" altLang="en-US" sz="100"/>
          </a:p>
        </p:txBody>
      </p:sp>
      <p:pic>
        <p:nvPicPr>
          <p:cNvPr id="4" name="图片 3">
            <a:extLst>
              <a:ext uri="{FF2B5EF4-FFF2-40B4-BE49-F238E27FC236}">
                <a16:creationId xmlns:a16="http://schemas.microsoft.com/office/drawing/2014/main" id="{0B75281F-F4ED-A44C-8DA8-B9AC6BDEC9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1351" y="0"/>
            <a:ext cx="6729556"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rcRect/>
          <a:stretch/>
        </p:blipFill>
        <p:spPr>
          <a:xfrm>
            <a:off x="3532697" y="1614800"/>
            <a:ext cx="8714256" cy="5243200"/>
          </a:xfrm>
          <a:prstGeom prst="rect">
            <a:avLst/>
          </a:prstGeom>
        </p:spPr>
      </p:pic>
      <p:sp>
        <p:nvSpPr>
          <p:cNvPr id="6" name="矩形 5"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533111" y="2291429"/>
            <a:ext cx="5263531" cy="3230647"/>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lnSpc>
                <a:spcPct val="150000"/>
              </a:lnSpc>
            </a:pPr>
            <a:r>
              <a:rPr lang="zh-CN" altLang="en-US" sz="2400" dirty="0"/>
              <a:t>除了影像，还没有任何一种遗物或古文献可直接确证各个朝代人民生活在其中的世界。在这方面，影像比文献精确、丰富。</a:t>
            </a:r>
            <a:endParaRPr lang="en-US" altLang="zh-CN" sz="2400" dirty="0"/>
          </a:p>
          <a:p>
            <a:pPr lvl="1" algn="r">
              <a:lnSpc>
                <a:spcPct val="150000"/>
              </a:lnSpc>
            </a:pPr>
            <a:r>
              <a:rPr lang="zh-CN" altLang="en-US" sz="2400" dirty="0"/>
              <a:t>      </a:t>
            </a:r>
            <a:r>
              <a:rPr lang="en-US" altLang="zh-CN" sz="2400" dirty="0"/>
              <a:t>——</a:t>
            </a:r>
            <a:r>
              <a:rPr lang="zh-CN" altLang="en-US" sz="2400" dirty="0"/>
              <a:t>约翰・伯格</a:t>
            </a:r>
            <a:r>
              <a:rPr lang="en-US" altLang="zh-CN" sz="2400" dirty="0"/>
              <a:t>《</a:t>
            </a:r>
            <a:r>
              <a:rPr lang="zh-CN" altLang="en-US" sz="2400" dirty="0"/>
              <a:t>观看之道</a:t>
            </a:r>
            <a:r>
              <a:rPr lang="en-US" altLang="zh-CN" sz="2400" dirty="0"/>
              <a:t>》</a:t>
            </a:r>
            <a:endParaRPr lang="zh-CN" altLang="en-US" sz="2400" dirty="0"/>
          </a:p>
        </p:txBody>
      </p:sp>
      <p:sp>
        <p:nvSpPr>
          <p:cNvPr id="7" name="文本框 6"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txBox="1"/>
          <p:nvPr/>
        </p:nvSpPr>
        <p:spPr>
          <a:xfrm>
            <a:off x="533111" y="475547"/>
            <a:ext cx="3769066" cy="1815882"/>
          </a:xfrm>
          <a:prstGeom prst="rect">
            <a:avLst/>
          </a:prstGeom>
          <a:noFill/>
        </p:spPr>
        <p:txBody>
          <a:bodyPr wrap="square" rtlCol="0">
            <a:spAutoFit/>
          </a:bodyPr>
          <a:lstStyle/>
          <a:p>
            <a:r>
              <a:rPr lang="zh-CN" altLang="en-US" sz="4400" dirty="0">
                <a:solidFill>
                  <a:schemeClr val="accent1"/>
                </a:solidFill>
                <a:latin typeface="方正清刻本悦宋简体" panose="02000000000000000000" pitchFamily="2" charset="-122"/>
                <a:ea typeface="方正清刻本悦宋简体" panose="02000000000000000000" pitchFamily="2" charset="-122"/>
              </a:rPr>
              <a:t>图像证史</a:t>
            </a:r>
            <a:endParaRPr lang="en-US" altLang="zh-CN" sz="4400" dirty="0">
              <a:solidFill>
                <a:schemeClr val="accent1"/>
              </a:solidFill>
              <a:latin typeface="方正清刻本悦宋简体" panose="02000000000000000000" pitchFamily="2" charset="-122"/>
              <a:ea typeface="方正清刻本悦宋简体" panose="02000000000000000000" pitchFamily="2" charset="-122"/>
            </a:endParaRPr>
          </a:p>
          <a:p>
            <a:r>
              <a:rPr kumimoji="1" lang="zh-CN" altLang="en-US" sz="2400" dirty="0"/>
              <a:t>图像作为历史证据来使用。</a:t>
            </a:r>
            <a:endParaRPr kumimoji="1" lang="en-US" altLang="zh-CN" sz="2400" dirty="0"/>
          </a:p>
          <a:p>
            <a:endParaRPr lang="zh-CN" altLang="en-US" sz="4400" dirty="0">
              <a:solidFill>
                <a:schemeClr val="accent1"/>
              </a:solidFill>
              <a:latin typeface="方正清刻本悦宋简体" panose="02000000000000000000" pitchFamily="2" charset="-122"/>
              <a:ea typeface="方正清刻本悦宋简体" panose="02000000000000000000" pitchFamily="2" charset="-122"/>
            </a:endParaRPr>
          </a:p>
        </p:txBody>
      </p:sp>
      <p:sp>
        <p:nvSpPr>
          <p:cNvPr id="2" name="e7d195523061f1c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hidden="1"/>
          <p:cNvSpPr txBox="1"/>
          <p:nvPr/>
        </p:nvSpPr>
        <p:spPr>
          <a:xfrm>
            <a:off x="-355600" y="1803400"/>
            <a:ext cx="1016000" cy="1016000"/>
          </a:xfrm>
          <a:prstGeom prst="rect">
            <a:avLst/>
          </a:prstGeom>
          <a:noFill/>
        </p:spPr>
        <p:txBody>
          <a:bodyPr vert="wordArtVert" rtlCol="0">
            <a:spAutoFit/>
          </a:bodyPr>
          <a:lstStyle/>
          <a:p>
            <a:r>
              <a:rPr lang="en-US" altLang="zh-CN" sz="100"/>
              <a:t>e7d195523061f1c0c30ee18c1b05f65d12b38e2533cb2ccdAE0CC34CB5CBEBFAEC353FED4DECE97C3E379FD1D933F5E4DC18EF8EA6B7A1130D5F6DE9DD2BE4B0A8C9126ACE5083D1F5A9E323B29CCFC7691F46984C00CB5F1B63ACA4B74FB33C8D6181CFDC7BBC48AEE2CCC043610F82E624FEBF5863C515A2BA1F8D5AFB4CC303066A8E6E7A4D67</a:t>
            </a:r>
            <a:endParaRPr lang="zh-CN" altLang="en-US" sz="1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1F99BD4-B0F9-CA49-9331-69E96C65F5D1}"/>
              </a:ext>
            </a:extLst>
          </p:cNvPr>
          <p:cNvSpPr txBox="1"/>
          <p:nvPr/>
        </p:nvSpPr>
        <p:spPr>
          <a:xfrm>
            <a:off x="1603948" y="2459503"/>
            <a:ext cx="4227225" cy="1938992"/>
          </a:xfrm>
          <a:prstGeom prst="rect">
            <a:avLst/>
          </a:prstGeom>
          <a:noFill/>
        </p:spPr>
        <p:txBody>
          <a:bodyPr wrap="square" rtlCol="0">
            <a:spAutoFit/>
          </a:bodyPr>
          <a:lstStyle/>
          <a:p>
            <a:r>
              <a:rPr kumimoji="1" lang="en-US" altLang="zh-CN" sz="2400" dirty="0"/>
              <a:t>《</a:t>
            </a:r>
            <a:r>
              <a:rPr kumimoji="1" lang="zh-CN" altLang="en-US" sz="2400" dirty="0"/>
              <a:t>图像证史</a:t>
            </a:r>
            <a:r>
              <a:rPr kumimoji="1" lang="en-US" altLang="zh-CN" sz="2400" dirty="0"/>
              <a:t>》</a:t>
            </a:r>
            <a:r>
              <a:rPr kumimoji="1" lang="zh-CN" altLang="en-US" sz="2400" dirty="0"/>
              <a:t>：</a:t>
            </a:r>
            <a:endParaRPr kumimoji="1" lang="en-US" altLang="zh-CN" sz="2400" dirty="0"/>
          </a:p>
          <a:p>
            <a:endParaRPr kumimoji="1" lang="en-US" altLang="zh-CN" sz="2400" dirty="0"/>
          </a:p>
          <a:p>
            <a:r>
              <a:rPr kumimoji="1" lang="zh-CN" altLang="en-US" sz="2400" dirty="0"/>
              <a:t>图像如同文本和口述证词一样，也是历史证据的一种形式。</a:t>
            </a:r>
            <a:endParaRPr kumimoji="1" lang="en-US" altLang="zh-CN" sz="2400" dirty="0"/>
          </a:p>
          <a:p>
            <a:endParaRPr kumimoji="1" lang="zh-CN" altLang="en-US" sz="2400" dirty="0"/>
          </a:p>
        </p:txBody>
      </p:sp>
      <p:pic>
        <p:nvPicPr>
          <p:cNvPr id="4" name="图片 3">
            <a:extLst>
              <a:ext uri="{FF2B5EF4-FFF2-40B4-BE49-F238E27FC236}">
                <a16:creationId xmlns:a16="http://schemas.microsoft.com/office/drawing/2014/main" id="{E0330377-B4E3-0944-96D5-953CF4D659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4812" y="697042"/>
            <a:ext cx="5734681" cy="5463915"/>
          </a:xfrm>
          <a:prstGeom prst="rect">
            <a:avLst/>
          </a:prstGeom>
        </p:spPr>
      </p:pic>
    </p:spTree>
    <p:extLst>
      <p:ext uri="{BB962C8B-B14F-4D97-AF65-F5344CB8AC3E}">
        <p14:creationId xmlns:p14="http://schemas.microsoft.com/office/powerpoint/2010/main" val="824040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PicPr>
            <a:picLocks noChangeAspect="1"/>
          </p:cNvPicPr>
          <p:nvPr/>
        </p:nvPicPr>
        <p:blipFill rotWithShape="1">
          <a:blip r:embed="rId2" cstate="hqprint">
            <a:duotone>
              <a:schemeClr val="bg2">
                <a:shade val="45000"/>
                <a:satMod val="135000"/>
              </a:schemeClr>
              <a:prstClr val="white"/>
            </a:duotone>
          </a:blip>
          <a:srcRect/>
          <a:stretch>
            <a:fillRect/>
          </a:stretch>
        </p:blipFill>
        <p:spPr>
          <a:xfrm>
            <a:off x="7463969" y="0"/>
            <a:ext cx="4728031" cy="6858000"/>
          </a:xfrm>
          <a:prstGeom prst="rect">
            <a:avLst/>
          </a:prstGeom>
        </p:spPr>
      </p:pic>
      <p:sp>
        <p:nvSpPr>
          <p:cNvPr id="5" name="文本框 4"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txBox="1"/>
          <p:nvPr/>
        </p:nvSpPr>
        <p:spPr>
          <a:xfrm>
            <a:off x="776839" y="486668"/>
            <a:ext cx="615553" cy="2246769"/>
          </a:xfrm>
          <a:prstGeom prst="rect">
            <a:avLst/>
          </a:prstGeom>
          <a:noFill/>
        </p:spPr>
        <p:txBody>
          <a:bodyPr vert="eaVert" wrap="none" rtlCol="0">
            <a:spAutoFit/>
          </a:bodyPr>
          <a:lstStyle/>
          <a:p>
            <a:r>
              <a:rPr lang="zh-CN" altLang="en-US" sz="2800" dirty="0">
                <a:solidFill>
                  <a:schemeClr val="accent1"/>
                </a:solidFill>
                <a:latin typeface="方正清刻本悦宋简体" panose="02000000000000000000" pitchFamily="2" charset="-122"/>
                <a:ea typeface="方正清刻本悦宋简体" panose="02000000000000000000" pitchFamily="2" charset="-122"/>
              </a:rPr>
              <a:t>古籍中的图片</a:t>
            </a:r>
          </a:p>
        </p:txBody>
      </p:sp>
      <p:pic>
        <p:nvPicPr>
          <p:cNvPr id="9" name="图片 8"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PicPr>
            <a:picLocks noChangeAspect="1"/>
          </p:cNvPicPr>
          <p:nvPr/>
        </p:nvPicPr>
        <p:blipFill rotWithShape="1">
          <a:blip r:embed="rId3" cstate="hqprint"/>
          <a:srcRect/>
          <a:stretch>
            <a:fillRect/>
          </a:stretch>
        </p:blipFill>
        <p:spPr>
          <a:xfrm>
            <a:off x="899119" y="2809650"/>
            <a:ext cx="6033267" cy="2154705"/>
          </a:xfrm>
          <a:prstGeom prst="rect">
            <a:avLst/>
          </a:prstGeom>
        </p:spPr>
      </p:pic>
      <p:sp>
        <p:nvSpPr>
          <p:cNvPr id="12" name="矩形 11"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899119" y="5040568"/>
            <a:ext cx="6033267" cy="1420325"/>
          </a:xfrm>
          <a:prstGeom prst="rect">
            <a:avLst/>
          </a:prstGeom>
        </p:spPr>
        <p:txBody>
          <a:bodyPr wrap="square">
            <a:spAutoFit/>
          </a:bodyPr>
          <a:lstStyle/>
          <a:p>
            <a:pPr>
              <a:lnSpc>
                <a:spcPct val="150000"/>
              </a:lnSpc>
            </a:pPr>
            <a:r>
              <a:rPr lang="zh-CN" altLang="en-US" sz="2000" dirty="0">
                <a:solidFill>
                  <a:schemeClr val="bg1">
                    <a:lumMod val="50000"/>
                  </a:schemeClr>
                </a:solidFill>
              </a:rPr>
              <a:t>表示山川名胜的舆图：从地理层面看，山川名胜舆图的基本功能就是展示空间信息；从艺术风格看，中国古地图是中国山水画的一个重要分支。</a:t>
            </a:r>
          </a:p>
        </p:txBody>
      </p:sp>
      <p:sp>
        <p:nvSpPr>
          <p:cNvPr id="2" name="e7d195523061f1c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hidden="1"/>
          <p:cNvSpPr txBox="1"/>
          <p:nvPr/>
        </p:nvSpPr>
        <p:spPr>
          <a:xfrm>
            <a:off x="-355600" y="1803400"/>
            <a:ext cx="1016000" cy="1016000"/>
          </a:xfrm>
          <a:prstGeom prst="rect">
            <a:avLst/>
          </a:prstGeom>
          <a:noFill/>
        </p:spPr>
        <p:txBody>
          <a:bodyPr vert="wordArtVert" rtlCol="0">
            <a:spAutoFit/>
          </a:bodyPr>
          <a:lstStyle/>
          <a:p>
            <a:r>
              <a:rPr lang="en-US" altLang="zh-CN" sz="100"/>
              <a:t>e7d195523061f1c0c30ee18c1b05f65d12b38e2533cb2ccdAE0CC34CB5CBEBFAEC353FED4DECE97C3E379FD1D933F5E4DC18EF8EA6B7A1130D5F6DE9DD2BE4B0A8C9126ACE5083D1F5A9E323B29CCFC7691F46984C00CB5F1B63ACA4B74FB33C8D6181CFDC7BBC48AEE2CCC043610F82E624FEBF5863C515A2BA1F8D5AFB4CC303066A8E6E7A4D67</a:t>
            </a:r>
            <a:endParaRPr lang="zh-CN" altLang="en-US" sz="1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txBox="1"/>
          <p:nvPr/>
        </p:nvSpPr>
        <p:spPr>
          <a:xfrm>
            <a:off x="776839" y="486668"/>
            <a:ext cx="615553" cy="1887696"/>
          </a:xfrm>
          <a:prstGeom prst="rect">
            <a:avLst/>
          </a:prstGeom>
          <a:noFill/>
        </p:spPr>
        <p:txBody>
          <a:bodyPr vert="eaVert" wrap="none" rtlCol="0">
            <a:spAutoFit/>
          </a:bodyPr>
          <a:lstStyle/>
          <a:p>
            <a:r>
              <a:rPr lang="zh-CN" altLang="en-US" sz="2800" dirty="0">
                <a:solidFill>
                  <a:schemeClr val="accent1"/>
                </a:solidFill>
                <a:latin typeface="方正清刻本悦宋简体" panose="02000000000000000000" pitchFamily="2" charset="-122"/>
                <a:ea typeface="方正清刻本悦宋简体" panose="02000000000000000000" pitchFamily="2" charset="-122"/>
              </a:rPr>
              <a:t>可视化需求</a:t>
            </a:r>
          </a:p>
        </p:txBody>
      </p:sp>
      <p:sp>
        <p:nvSpPr>
          <p:cNvPr id="2" name="e7d195523061f1c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hidden="1"/>
          <p:cNvSpPr txBox="1"/>
          <p:nvPr/>
        </p:nvSpPr>
        <p:spPr>
          <a:xfrm>
            <a:off x="-355600" y="1803400"/>
            <a:ext cx="1016000" cy="1016000"/>
          </a:xfrm>
          <a:prstGeom prst="rect">
            <a:avLst/>
          </a:prstGeom>
          <a:noFill/>
        </p:spPr>
        <p:txBody>
          <a:bodyPr vert="wordArtVert" rtlCol="0">
            <a:spAutoFit/>
          </a:bodyPr>
          <a:lstStyle/>
          <a:p>
            <a:r>
              <a:rPr lang="en-US" altLang="zh-CN" sz="100"/>
              <a:t>e7d195523061f1c0c30ee18c1b05f65d12b38e2533cb2ccdAE0CC34CB5CBEBFAEC353FED4DECE97C3E379FD1D933F5E4DC18EF8EA6B7A1130D5F6DE9DD2BE4B0A8C9126ACE5083D1F5A9E323B29CCFC7691F46984C00CB5F1B63ACA4B74FB33C8D6181CFDC7BBC48AEE2CCC043610F82E624FEBF5863C515A2BA1F8D5AFB4CC303066A8E6E7A4D67</a:t>
            </a:r>
            <a:endParaRPr lang="zh-CN" altLang="en-US" sz="100"/>
          </a:p>
        </p:txBody>
      </p:sp>
      <p:pic>
        <p:nvPicPr>
          <p:cNvPr id="4" name="图片 3">
            <a:extLst>
              <a:ext uri="{FF2B5EF4-FFF2-40B4-BE49-F238E27FC236}">
                <a16:creationId xmlns:a16="http://schemas.microsoft.com/office/drawing/2014/main" id="{50A2987D-B8F6-3046-8291-0DB89C7339DB}"/>
              </a:ext>
            </a:extLst>
          </p:cNvPr>
          <p:cNvPicPr>
            <a:picLocks noChangeAspect="1"/>
          </p:cNvPicPr>
          <p:nvPr/>
        </p:nvPicPr>
        <p:blipFill rotWithShape="1">
          <a:blip r:embed="rId2">
            <a:extLst>
              <a:ext uri="{28A0092B-C50C-407E-A947-70E740481C1C}">
                <a14:useLocalDpi xmlns:a14="http://schemas.microsoft.com/office/drawing/2010/main" val="0"/>
              </a:ext>
            </a:extLst>
          </a:blip>
          <a:srcRect t="23700" b="16510"/>
          <a:stretch/>
        </p:blipFill>
        <p:spPr>
          <a:xfrm>
            <a:off x="8006864" y="0"/>
            <a:ext cx="3043451" cy="6858000"/>
          </a:xfrm>
          <a:prstGeom prst="rect">
            <a:avLst/>
          </a:prstGeom>
        </p:spPr>
      </p:pic>
      <p:pic>
        <p:nvPicPr>
          <p:cNvPr id="7" name="图片 6">
            <a:extLst>
              <a:ext uri="{FF2B5EF4-FFF2-40B4-BE49-F238E27FC236}">
                <a16:creationId xmlns:a16="http://schemas.microsoft.com/office/drawing/2014/main" id="{21131696-3135-F043-A635-F22B9E33C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7848" y="1307832"/>
            <a:ext cx="5028267" cy="4242336"/>
          </a:xfrm>
          <a:prstGeom prst="rect">
            <a:avLst/>
          </a:prstGeom>
        </p:spPr>
      </p:pic>
    </p:spTree>
    <p:extLst>
      <p:ext uri="{BB962C8B-B14F-4D97-AF65-F5344CB8AC3E}">
        <p14:creationId xmlns:p14="http://schemas.microsoft.com/office/powerpoint/2010/main" val="3164567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PicPr>
            <a:picLocks noChangeAspect="1"/>
          </p:cNvPicPr>
          <p:nvPr/>
        </p:nvPicPr>
        <p:blipFill rotWithShape="1">
          <a:blip r:embed="rId2" cstate="hqprint"/>
          <a:srcRect/>
          <a:stretch>
            <a:fillRect/>
          </a:stretch>
        </p:blipFill>
        <p:spPr>
          <a:xfrm rot="5400000">
            <a:off x="4728208" y="-2667001"/>
            <a:ext cx="2754537" cy="12192000"/>
          </a:xfrm>
          <a:prstGeom prst="rect">
            <a:avLst/>
          </a:prstGeom>
        </p:spPr>
      </p:pic>
      <p:pic>
        <p:nvPicPr>
          <p:cNvPr id="3" name="图片 2"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PicPr>
            <a:picLocks noChangeAspect="1"/>
          </p:cNvPicPr>
          <p:nvPr/>
        </p:nvPicPr>
        <p:blipFill rotWithShape="1">
          <a:blip r:embed="rId3" cstate="hqprint">
            <a:duotone>
              <a:schemeClr val="accent1">
                <a:shade val="45000"/>
                <a:satMod val="135000"/>
              </a:schemeClr>
              <a:prstClr val="white"/>
            </a:duotone>
          </a:blip>
          <a:srcRect/>
          <a:stretch>
            <a:fillRect/>
          </a:stretch>
        </p:blipFill>
        <p:spPr>
          <a:xfrm>
            <a:off x="0" y="2051733"/>
            <a:ext cx="2692400" cy="2754535"/>
          </a:xfrm>
          <a:prstGeom prst="rect">
            <a:avLst/>
          </a:prstGeom>
        </p:spPr>
      </p:pic>
      <p:sp>
        <p:nvSpPr>
          <p:cNvPr id="5" name="矩形 4"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p:nvPr/>
        </p:nvSpPr>
        <p:spPr>
          <a:xfrm>
            <a:off x="2867991" y="3778592"/>
            <a:ext cx="6474969" cy="830997"/>
          </a:xfrm>
          <a:prstGeom prst="rect">
            <a:avLst/>
          </a:prstGeom>
        </p:spPr>
        <p:txBody>
          <a:bodyPr wrap="square">
            <a:spAutoFit/>
          </a:bodyPr>
          <a:lstStyle/>
          <a:p>
            <a:r>
              <a:rPr lang="en-US" altLang="zh-CN" sz="4800" dirty="0">
                <a:solidFill>
                  <a:schemeClr val="accent3"/>
                </a:solidFill>
                <a:latin typeface="方正清刻本悦宋简体" panose="02000000000000000000" pitchFamily="2" charset="-122"/>
                <a:ea typeface="方正清刻本悦宋简体" panose="02000000000000000000" pitchFamily="2" charset="-122"/>
              </a:rPr>
              <a:t>《</a:t>
            </a:r>
            <a:r>
              <a:rPr lang="zh-CN" altLang="en-US" sz="4800" dirty="0">
                <a:solidFill>
                  <a:schemeClr val="accent3"/>
                </a:solidFill>
                <a:latin typeface="方正清刻本悦宋简体" panose="02000000000000000000" pitchFamily="2" charset="-122"/>
                <a:ea typeface="方正清刻本悦宋简体" panose="02000000000000000000" pitchFamily="2" charset="-122"/>
              </a:rPr>
              <a:t>江苏年鉴</a:t>
            </a:r>
            <a:r>
              <a:rPr lang="en-US" altLang="zh-CN" sz="4800" dirty="0">
                <a:solidFill>
                  <a:schemeClr val="accent3"/>
                </a:solidFill>
                <a:latin typeface="方正清刻本悦宋简体" panose="02000000000000000000" pitchFamily="2" charset="-122"/>
                <a:ea typeface="方正清刻本悦宋简体" panose="02000000000000000000" pitchFamily="2" charset="-122"/>
              </a:rPr>
              <a:t>》</a:t>
            </a:r>
            <a:r>
              <a:rPr lang="zh-CN" altLang="en-US" sz="4800" dirty="0">
                <a:solidFill>
                  <a:schemeClr val="accent3"/>
                </a:solidFill>
                <a:latin typeface="方正清刻本悦宋简体" panose="02000000000000000000" pitchFamily="2" charset="-122"/>
                <a:ea typeface="方正清刻本悦宋简体" panose="02000000000000000000" pitchFamily="2" charset="-122"/>
              </a:rPr>
              <a:t>专题图片</a:t>
            </a:r>
            <a:endParaRPr lang="en-US" altLang="zh-CN" sz="4800" dirty="0">
              <a:solidFill>
                <a:schemeClr val="accent3"/>
              </a:solidFill>
              <a:latin typeface="方正清刻本悦宋简体" panose="02000000000000000000" pitchFamily="2" charset="-122"/>
              <a:ea typeface="方正清刻本悦宋简体" panose="02000000000000000000" pitchFamily="2" charset="-122"/>
            </a:endParaRPr>
          </a:p>
        </p:txBody>
      </p:sp>
      <p:sp>
        <p:nvSpPr>
          <p:cNvPr id="4" name="文本框 3" descr="e7d195523061f1c0c30ee18c1b05f65d12b38e2533cb2ccdAE0CC34CB5CBEBFAEC353FED4DECE97C3E379FD1D933F5E4DC18EF8EA6B7A1130D5F6DE9DD2BE4B0A8C9126ACE5083D1F5A9E323B29CCFC7691F46984C00CB5F1B63ACA4B74FB33C8D6181CFDC7BBC48AEE2CCC043610F82E624FEBF5863C515A2BA1F8D5AFB4CC303066A8E6E7A4D67"/>
          <p:cNvSpPr txBox="1"/>
          <p:nvPr/>
        </p:nvSpPr>
        <p:spPr>
          <a:xfrm>
            <a:off x="378946" y="2105561"/>
            <a:ext cx="2313454" cy="2646878"/>
          </a:xfrm>
          <a:prstGeom prst="rect">
            <a:avLst/>
          </a:prstGeom>
          <a:noFill/>
        </p:spPr>
        <p:txBody>
          <a:bodyPr wrap="none" rtlCol="0">
            <a:spAutoFit/>
          </a:bodyPr>
          <a:lstStyle/>
          <a:p>
            <a:r>
              <a:rPr lang="zh-CN" altLang="en-US" sz="16600" dirty="0">
                <a:solidFill>
                  <a:schemeClr val="bg1"/>
                </a:solidFill>
                <a:latin typeface="汉仪尚巍手书W" panose="00020600040101010101" pitchFamily="18" charset="-122"/>
                <a:ea typeface="汉仪尚巍手书W" panose="00020600040101010101" pitchFamily="18" charset="-122"/>
              </a:rPr>
              <a:t>贰</a:t>
            </a:r>
          </a:p>
        </p:txBody>
      </p:sp>
      <p:sp>
        <p:nvSpPr>
          <p:cNvPr id="6" name="e7d195523061f1c0" descr="e7d195523061f1c0c30ee18c1b05f65d12b38e2533cb2ccdAE0CC34CB5CBEBFAEC353FED4DECE97C3E379FD1D933F5E4DC18EF8EA6B7A1130D5F6DE9DD2BE4B0A8C9126ACE5083D1F5A9E323B29CCFC7691F46984C00CB5F1B63ACA4B74FB33C8D6181CFDC7BBC48AEE2CCC043610F82E624FEBF5863C515A2BA1F8D5AFB4CC303066A8E6E7A4D67" hidden="1"/>
          <p:cNvSpPr txBox="1"/>
          <p:nvPr/>
        </p:nvSpPr>
        <p:spPr>
          <a:xfrm>
            <a:off x="-355600" y="1803400"/>
            <a:ext cx="1016000" cy="1016000"/>
          </a:xfrm>
          <a:prstGeom prst="rect">
            <a:avLst/>
          </a:prstGeom>
          <a:noFill/>
        </p:spPr>
        <p:txBody>
          <a:bodyPr vert="wordArtVert" rtlCol="0">
            <a:spAutoFit/>
          </a:bodyPr>
          <a:lstStyle/>
          <a:p>
            <a:r>
              <a:rPr lang="en-US" altLang="zh-CN" sz="100"/>
              <a:t>e7d195523061f1c0c30ee18c1b05f65d12b38e2533cb2ccdAE0CC34CB5CBEBFAEC353FED4DECE97C3E379FD1D933F5E4DC18EF8EA6B7A1130D5F6DE9DD2BE4B0A8C9126ACE5083D1F5A9E323B29CCFC7691F46984C00CB5F1B63ACA4B74FB33C8D6181CFDC7BBC48AEE2CCC043610F82E624FEBF5863C515A2BA1F8D5AFB4CC303066A8E6E7A4D67</a:t>
            </a:r>
            <a:endParaRPr lang="zh-CN" altLang="en-US" sz="100"/>
          </a:p>
        </p:txBody>
      </p:sp>
    </p:spTree>
  </p:cSld>
  <p:clrMapOvr>
    <a:masterClrMapping/>
  </p:clrMapOvr>
</p:sld>
</file>

<file path=ppt/theme/theme1.xml><?xml version="1.0" encoding="utf-8"?>
<a:theme xmlns:a="http://schemas.openxmlformats.org/drawingml/2006/main" name="Office 主题​​">
  <a:themeElements>
    <a:clrScheme name="红金">
      <a:dk1>
        <a:sysClr val="windowText" lastClr="000000"/>
      </a:dk1>
      <a:lt1>
        <a:sysClr val="window" lastClr="FFFFFF"/>
      </a:lt1>
      <a:dk2>
        <a:srgbClr val="000000"/>
      </a:dk2>
      <a:lt2>
        <a:srgbClr val="E7E6E6"/>
      </a:lt2>
      <a:accent1>
        <a:srgbClr val="A31216"/>
      </a:accent1>
      <a:accent2>
        <a:srgbClr val="B2773B"/>
      </a:accent2>
      <a:accent3>
        <a:srgbClr val="C00000"/>
      </a:accent3>
      <a:accent4>
        <a:srgbClr val="CFAF8C"/>
      </a:accent4>
      <a:accent5>
        <a:srgbClr val="262626"/>
      </a:accent5>
      <a:accent6>
        <a:srgbClr val="7F7F7F"/>
      </a:accent6>
      <a:hlink>
        <a:srgbClr val="A31216"/>
      </a:hlink>
      <a:folHlink>
        <a:srgbClr val="CFAF8C"/>
      </a:folHlink>
    </a:clrScheme>
    <a:fontScheme name="雅黑+Arial">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TotalTime>
  <Words>984</Words>
  <Application>Microsoft Macintosh PowerPoint</Application>
  <PresentationFormat>宽屏</PresentationFormat>
  <Paragraphs>191</Paragraphs>
  <Slides>38</Slides>
  <Notes>0</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38</vt:i4>
      </vt:variant>
    </vt:vector>
  </HeadingPairs>
  <TitlesOfParts>
    <vt:vector size="44" baseType="lpstr">
      <vt:lpstr>等线</vt:lpstr>
      <vt:lpstr>方正清刻本悦宋简体</vt:lpstr>
      <vt:lpstr>汉仪尚巍手书W</vt:lpstr>
      <vt:lpstr>KaiTi</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office user</cp:lastModifiedBy>
  <cp:revision>7</cp:revision>
  <dcterms:created xsi:type="dcterms:W3CDTF">2018-11-18T14:35:00Z</dcterms:created>
  <dcterms:modified xsi:type="dcterms:W3CDTF">2021-10-22T04:32:38Z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2052-11.1.0.9662</vt:lpwstr>
  </property>
</Properties>
</file>